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1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A02C35-63DE-4763-8C04-E576B9C69D43}" v="2" dt="2023-12-13T21:26:15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rd Gillespie" userId="3701eb4d-600f-417e-a8ca-e269070d3171" providerId="ADAL" clId="{DEA36DCA-9719-4B1A-AAF7-6090F07A74CC}"/>
    <pc:docChg chg="undo redo custSel modSld">
      <pc:chgData name="Gord Gillespie" userId="3701eb4d-600f-417e-a8ca-e269070d3171" providerId="ADAL" clId="{DEA36DCA-9719-4B1A-AAF7-6090F07A74CC}" dt="2022-08-12T16:11:34.770" v="95" actId="1038"/>
      <pc:docMkLst>
        <pc:docMk/>
      </pc:docMkLst>
      <pc:sldChg chg="modSp mod">
        <pc:chgData name="Gord Gillespie" userId="3701eb4d-600f-417e-a8ca-e269070d3171" providerId="ADAL" clId="{DEA36DCA-9719-4B1A-AAF7-6090F07A74CC}" dt="2022-08-12T16:11:34.770" v="95" actId="1038"/>
        <pc:sldMkLst>
          <pc:docMk/>
          <pc:sldMk cId="1812918242" sldId="312"/>
        </pc:sldMkLst>
        <pc:spChg chg="mod">
          <ac:chgData name="Gord Gillespie" userId="3701eb4d-600f-417e-a8ca-e269070d3171" providerId="ADAL" clId="{DEA36DCA-9719-4B1A-AAF7-6090F07A74CC}" dt="2022-08-12T16:11:00.913" v="76" actId="14100"/>
          <ac:spMkLst>
            <pc:docMk/>
            <pc:sldMk cId="1812918242" sldId="312"/>
            <ac:spMk id="2" creationId="{00000000-0000-0000-0000-000000000000}"/>
          </ac:spMkLst>
        </pc:spChg>
        <pc:spChg chg="mod">
          <ac:chgData name="Gord Gillespie" userId="3701eb4d-600f-417e-a8ca-e269070d3171" providerId="ADAL" clId="{DEA36DCA-9719-4B1A-AAF7-6090F07A74CC}" dt="2022-08-12T16:11:00.913" v="76" actId="14100"/>
          <ac:spMkLst>
            <pc:docMk/>
            <pc:sldMk cId="1812918242" sldId="312"/>
            <ac:spMk id="3" creationId="{00000000-0000-0000-0000-000000000000}"/>
          </ac:spMkLst>
        </pc:spChg>
        <pc:spChg chg="mod">
          <ac:chgData name="Gord Gillespie" userId="3701eb4d-600f-417e-a8ca-e269070d3171" providerId="ADAL" clId="{DEA36DCA-9719-4B1A-AAF7-6090F07A74CC}" dt="2022-08-12T16:11:00.913" v="76" actId="14100"/>
          <ac:spMkLst>
            <pc:docMk/>
            <pc:sldMk cId="1812918242" sldId="312"/>
            <ac:spMk id="4" creationId="{00000000-0000-0000-0000-000000000000}"/>
          </ac:spMkLst>
        </pc:spChg>
        <pc:spChg chg="mod">
          <ac:chgData name="Gord Gillespie" userId="3701eb4d-600f-417e-a8ca-e269070d3171" providerId="ADAL" clId="{DEA36DCA-9719-4B1A-AAF7-6090F07A74CC}" dt="2022-08-12T16:11:00.913" v="76" actId="14100"/>
          <ac:spMkLst>
            <pc:docMk/>
            <pc:sldMk cId="1812918242" sldId="312"/>
            <ac:spMk id="5" creationId="{00000000-0000-0000-0000-000000000000}"/>
          </ac:spMkLst>
        </pc:spChg>
        <pc:spChg chg="mod">
          <ac:chgData name="Gord Gillespie" userId="3701eb4d-600f-417e-a8ca-e269070d3171" providerId="ADAL" clId="{DEA36DCA-9719-4B1A-AAF7-6090F07A74CC}" dt="2022-08-12T16:11:00.913" v="76" actId="14100"/>
          <ac:spMkLst>
            <pc:docMk/>
            <pc:sldMk cId="1812918242" sldId="312"/>
            <ac:spMk id="6" creationId="{00000000-0000-0000-0000-000000000000}"/>
          </ac:spMkLst>
        </pc:spChg>
        <pc:spChg chg="mod">
          <ac:chgData name="Gord Gillespie" userId="3701eb4d-600f-417e-a8ca-e269070d3171" providerId="ADAL" clId="{DEA36DCA-9719-4B1A-AAF7-6090F07A74CC}" dt="2022-08-12T16:11:34.770" v="95" actId="1038"/>
          <ac:spMkLst>
            <pc:docMk/>
            <pc:sldMk cId="1812918242" sldId="312"/>
            <ac:spMk id="7" creationId="{A997511D-D20B-2807-3635-3A0C85955895}"/>
          </ac:spMkLst>
        </pc:spChg>
        <pc:spChg chg="mod">
          <ac:chgData name="Gord Gillespie" userId="3701eb4d-600f-417e-a8ca-e269070d3171" providerId="ADAL" clId="{DEA36DCA-9719-4B1A-AAF7-6090F07A74CC}" dt="2022-08-12T16:11:00.913" v="76" actId="14100"/>
          <ac:spMkLst>
            <pc:docMk/>
            <pc:sldMk cId="1812918242" sldId="312"/>
            <ac:spMk id="11" creationId="{00000000-0000-0000-0000-000000000000}"/>
          </ac:spMkLst>
        </pc:spChg>
        <pc:spChg chg="mod">
          <ac:chgData name="Gord Gillespie" userId="3701eb4d-600f-417e-a8ca-e269070d3171" providerId="ADAL" clId="{DEA36DCA-9719-4B1A-AAF7-6090F07A74CC}" dt="2022-08-12T16:11:00.913" v="76" actId="14100"/>
          <ac:spMkLst>
            <pc:docMk/>
            <pc:sldMk cId="1812918242" sldId="312"/>
            <ac:spMk id="12" creationId="{00000000-0000-0000-0000-000000000000}"/>
          </ac:spMkLst>
        </pc:spChg>
        <pc:spChg chg="mod">
          <ac:chgData name="Gord Gillespie" userId="3701eb4d-600f-417e-a8ca-e269070d3171" providerId="ADAL" clId="{DEA36DCA-9719-4B1A-AAF7-6090F07A74CC}" dt="2022-08-12T16:11:00.913" v="76" actId="14100"/>
          <ac:spMkLst>
            <pc:docMk/>
            <pc:sldMk cId="1812918242" sldId="312"/>
            <ac:spMk id="13" creationId="{00000000-0000-0000-0000-000000000000}"/>
          </ac:spMkLst>
        </pc:spChg>
        <pc:spChg chg="mod">
          <ac:chgData name="Gord Gillespie" userId="3701eb4d-600f-417e-a8ca-e269070d3171" providerId="ADAL" clId="{DEA36DCA-9719-4B1A-AAF7-6090F07A74CC}" dt="2022-08-12T16:11:00.913" v="76" actId="14100"/>
          <ac:spMkLst>
            <pc:docMk/>
            <pc:sldMk cId="1812918242" sldId="312"/>
            <ac:spMk id="14" creationId="{00000000-0000-0000-0000-000000000000}"/>
          </ac:spMkLst>
        </pc:spChg>
        <pc:spChg chg="mod">
          <ac:chgData name="Gord Gillespie" userId="3701eb4d-600f-417e-a8ca-e269070d3171" providerId="ADAL" clId="{DEA36DCA-9719-4B1A-AAF7-6090F07A74CC}" dt="2022-08-12T16:11:00.913" v="76" actId="14100"/>
          <ac:spMkLst>
            <pc:docMk/>
            <pc:sldMk cId="1812918242" sldId="312"/>
            <ac:spMk id="16" creationId="{00000000-0000-0000-0000-000000000000}"/>
          </ac:spMkLst>
        </pc:spChg>
        <pc:spChg chg="mod">
          <ac:chgData name="Gord Gillespie" userId="3701eb4d-600f-417e-a8ca-e269070d3171" providerId="ADAL" clId="{DEA36DCA-9719-4B1A-AAF7-6090F07A74CC}" dt="2022-08-12T16:11:00.913" v="76" actId="14100"/>
          <ac:spMkLst>
            <pc:docMk/>
            <pc:sldMk cId="1812918242" sldId="312"/>
            <ac:spMk id="17" creationId="{00000000-0000-0000-0000-000000000000}"/>
          </ac:spMkLst>
        </pc:spChg>
        <pc:spChg chg="mod">
          <ac:chgData name="Gord Gillespie" userId="3701eb4d-600f-417e-a8ca-e269070d3171" providerId="ADAL" clId="{DEA36DCA-9719-4B1A-AAF7-6090F07A74CC}" dt="2022-08-12T16:11:00.913" v="76" actId="14100"/>
          <ac:spMkLst>
            <pc:docMk/>
            <pc:sldMk cId="1812918242" sldId="312"/>
            <ac:spMk id="18" creationId="{00000000-0000-0000-0000-000000000000}"/>
          </ac:spMkLst>
        </pc:spChg>
        <pc:spChg chg="mod">
          <ac:chgData name="Gord Gillespie" userId="3701eb4d-600f-417e-a8ca-e269070d3171" providerId="ADAL" clId="{DEA36DCA-9719-4B1A-AAF7-6090F07A74CC}" dt="2022-08-12T16:11:00.913" v="76" actId="14100"/>
          <ac:spMkLst>
            <pc:docMk/>
            <pc:sldMk cId="1812918242" sldId="312"/>
            <ac:spMk id="20" creationId="{00000000-0000-0000-0000-000000000000}"/>
          </ac:spMkLst>
        </pc:spChg>
        <pc:spChg chg="mod">
          <ac:chgData name="Gord Gillespie" userId="3701eb4d-600f-417e-a8ca-e269070d3171" providerId="ADAL" clId="{DEA36DCA-9719-4B1A-AAF7-6090F07A74CC}" dt="2022-08-12T16:11:21.357" v="78" actId="14100"/>
          <ac:spMkLst>
            <pc:docMk/>
            <pc:sldMk cId="1812918242" sldId="312"/>
            <ac:spMk id="27" creationId="{00000000-0000-0000-0000-000000000000}"/>
          </ac:spMkLst>
        </pc:spChg>
        <pc:grpChg chg="mod">
          <ac:chgData name="Gord Gillespie" userId="3701eb4d-600f-417e-a8ca-e269070d3171" providerId="ADAL" clId="{DEA36DCA-9719-4B1A-AAF7-6090F07A74CC}" dt="2022-08-12T16:11:21.357" v="78" actId="14100"/>
          <ac:grpSpMkLst>
            <pc:docMk/>
            <pc:sldMk cId="1812918242" sldId="312"/>
            <ac:grpSpMk id="24" creationId="{00000000-0000-0000-0000-000000000000}"/>
          </ac:grpSpMkLst>
        </pc:grpChg>
        <pc:picChg chg="mod">
          <ac:chgData name="Gord Gillespie" userId="3701eb4d-600f-417e-a8ca-e269070d3171" providerId="ADAL" clId="{DEA36DCA-9719-4B1A-AAF7-6090F07A74CC}" dt="2022-08-12T16:11:21.357" v="78" actId="14100"/>
          <ac:picMkLst>
            <pc:docMk/>
            <pc:sldMk cId="1812918242" sldId="312"/>
            <ac:picMk id="26" creationId="{00000000-0000-0000-0000-000000000000}"/>
          </ac:picMkLst>
        </pc:picChg>
      </pc:sldChg>
    </pc:docChg>
  </pc:docChgLst>
  <pc:docChgLst>
    <pc:chgData name="Jaime Korczak" userId="eff3b83f-6c14-49f7-a10a-bae7e5156f70" providerId="ADAL" clId="{BDC7B68B-238F-4FD6-ABC8-A1325830CAFC}"/>
    <pc:docChg chg="modSld">
      <pc:chgData name="Jaime Korczak" userId="eff3b83f-6c14-49f7-a10a-bae7e5156f70" providerId="ADAL" clId="{BDC7B68B-238F-4FD6-ABC8-A1325830CAFC}" dt="2022-05-30T18:23:31.079" v="59" actId="1076"/>
      <pc:docMkLst>
        <pc:docMk/>
      </pc:docMkLst>
      <pc:sldChg chg="addSp modSp mod">
        <pc:chgData name="Jaime Korczak" userId="eff3b83f-6c14-49f7-a10a-bae7e5156f70" providerId="ADAL" clId="{BDC7B68B-238F-4FD6-ABC8-A1325830CAFC}" dt="2022-05-30T18:23:31.079" v="59" actId="1076"/>
        <pc:sldMkLst>
          <pc:docMk/>
          <pc:sldMk cId="1812918242" sldId="312"/>
        </pc:sldMkLst>
        <pc:spChg chg="add mod">
          <ac:chgData name="Jaime Korczak" userId="eff3b83f-6c14-49f7-a10a-bae7e5156f70" providerId="ADAL" clId="{BDC7B68B-238F-4FD6-ABC8-A1325830CAFC}" dt="2022-05-30T18:23:31.079" v="59" actId="1076"/>
          <ac:spMkLst>
            <pc:docMk/>
            <pc:sldMk cId="1812918242" sldId="312"/>
            <ac:spMk id="7" creationId="{A997511D-D20B-2807-3635-3A0C8595589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2C5EF3-6437-40C2-A6FF-9F97B1B9A7C8}" type="datetimeFigureOut">
              <a:rPr lang="en-CA" smtClean="0"/>
              <a:t>13-Dec-23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B21C7-82E8-486F-BA97-0517261774D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5558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D08D2C-210F-4277-8897-C5BF23720FB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F0CD-61E4-4267-BFB3-CA190A99A2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3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F0CD-61E4-4267-BFB3-CA190A99A2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510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F0CD-61E4-4267-BFB3-CA190A99A2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6089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092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F0CD-61E4-4267-BFB3-CA190A99A2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8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F0CD-61E4-4267-BFB3-CA190A99A2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276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F0CD-61E4-4267-BFB3-CA190A99A2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223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F0CD-61E4-4267-BFB3-CA190A99A2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10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F0CD-61E4-4267-BFB3-CA190A99A2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02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F0CD-61E4-4267-BFB3-CA190A99A2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61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F0CD-61E4-4267-BFB3-CA190A99A2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42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BF0CD-61E4-4267-BFB3-CA190A99A2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6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BF0CD-61E4-4267-BFB3-CA190A99A23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508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4114801" y="926068"/>
            <a:ext cx="434697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      Safely serve the Public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105400" y="1478579"/>
            <a:ext cx="25738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rgbClr val="00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Mission </a:t>
            </a:r>
            <a:r>
              <a:rPr lang="en-US" sz="1600" b="1" dirty="0">
                <a:solidFill>
                  <a:srgbClr val="00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(Strategies)</a:t>
            </a:r>
            <a:endParaRPr lang="en-US" sz="1600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5181600" y="457201"/>
            <a:ext cx="12330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rgbClr val="00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Vision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5334001" y="3612179"/>
            <a:ext cx="12969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solidFill>
                  <a:srgbClr val="00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Values</a:t>
            </a:r>
            <a:endParaRPr lang="en-US" sz="3200" i="1" dirty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38600" y="1981200"/>
            <a:ext cx="4648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License new entrants </a:t>
            </a:r>
          </a:p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Regulate members</a:t>
            </a:r>
          </a:p>
          <a:p>
            <a:r>
              <a:rPr lang="en-US" sz="2400" dirty="0">
                <a:solidFill>
                  <a:prstClr val="black"/>
                </a:solidFill>
                <a:latin typeface="Calibri"/>
              </a:rPr>
              <a:t>Provide continuous education</a:t>
            </a:r>
            <a:br>
              <a:rPr lang="en-US" sz="2400" dirty="0">
                <a:solidFill>
                  <a:prstClr val="black"/>
                </a:solidFill>
                <a:latin typeface="Calibri"/>
              </a:rPr>
            </a:br>
            <a:r>
              <a:rPr lang="en-US" sz="2400" dirty="0">
                <a:solidFill>
                  <a:prstClr val="black"/>
                </a:solidFill>
                <a:latin typeface="Calibri"/>
              </a:rPr>
              <a:t>Implement current best practices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84473" y="4191000"/>
            <a:ext cx="2133600" cy="30480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6600"/>
                </a:solidFill>
                <a:latin typeface="Calibri"/>
              </a:rPr>
              <a:t>Integrity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1" y="4495801"/>
            <a:ext cx="21304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prstClr val="black"/>
                </a:solidFill>
                <a:latin typeface="Calibri"/>
              </a:rPr>
              <a:t>    Trusted &amp; respected </a:t>
            </a:r>
          </a:p>
          <a:p>
            <a:r>
              <a:rPr lang="en-US" sz="800" dirty="0">
                <a:solidFill>
                  <a:prstClr val="white"/>
                </a:solidFill>
                <a:latin typeface="Calibri"/>
              </a:rPr>
              <a:t>   </a:t>
            </a:r>
            <a:br>
              <a:rPr lang="en-US" sz="1600" dirty="0">
                <a:solidFill>
                  <a:prstClr val="black"/>
                </a:solidFill>
                <a:latin typeface="Calibri"/>
              </a:rPr>
            </a:br>
            <a:r>
              <a:rPr lang="en-US" sz="1600" dirty="0">
                <a:solidFill>
                  <a:prstClr val="black"/>
                </a:solidFill>
                <a:latin typeface="Calibri"/>
              </a:rPr>
              <a:t>Reputable organization</a:t>
            </a:r>
            <a:br>
              <a:rPr lang="en-US" sz="1600" dirty="0">
                <a:solidFill>
                  <a:prstClr val="black"/>
                </a:solidFill>
                <a:latin typeface="Calibri"/>
              </a:rPr>
            </a:br>
            <a:r>
              <a:rPr lang="en-US" sz="1600" dirty="0">
                <a:solidFill>
                  <a:prstClr val="black"/>
                </a:solidFill>
                <a:latin typeface="Calibri"/>
              </a:rPr>
              <a:t>in eyes of Public, Gov’t,</a:t>
            </a:r>
          </a:p>
          <a:p>
            <a:r>
              <a:rPr lang="en-US" sz="1600" dirty="0">
                <a:solidFill>
                  <a:prstClr val="black"/>
                </a:solidFill>
                <a:latin typeface="Calibri"/>
              </a:rPr>
              <a:t>Profession &amp; Members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20695" y="4192012"/>
            <a:ext cx="2133600" cy="30378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6600"/>
                </a:solidFill>
                <a:latin typeface="Calibri"/>
              </a:rPr>
              <a:t>Professional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153401" y="4192012"/>
            <a:ext cx="2364883" cy="303788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6600"/>
                </a:solidFill>
                <a:latin typeface="Calibri"/>
              </a:rPr>
              <a:t>Fulfilling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676400" y="4191000"/>
            <a:ext cx="2209800" cy="304800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6600"/>
                </a:solidFill>
                <a:latin typeface="Calibri"/>
              </a:rPr>
              <a:t>Safety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38824" y="4495800"/>
            <a:ext cx="186217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prstClr val="black"/>
                </a:solidFill>
                <a:latin typeface="Calibri"/>
              </a:rPr>
              <a:t>   High Standards</a:t>
            </a:r>
            <a:br>
              <a:rPr lang="en-US" sz="1600" dirty="0">
                <a:solidFill>
                  <a:prstClr val="black"/>
                </a:solidFill>
                <a:latin typeface="Calibri"/>
              </a:rPr>
            </a:br>
            <a:r>
              <a:rPr lang="en-US" sz="800" dirty="0">
                <a:solidFill>
                  <a:prstClr val="white"/>
                </a:solidFill>
                <a:latin typeface="Calibri"/>
              </a:rPr>
              <a:t>   </a:t>
            </a:r>
            <a:br>
              <a:rPr lang="en-US" sz="1600" dirty="0">
                <a:solidFill>
                  <a:prstClr val="black"/>
                </a:solidFill>
                <a:latin typeface="Calibri"/>
              </a:rPr>
            </a:br>
            <a:r>
              <a:rPr lang="en-US" sz="1600" dirty="0">
                <a:solidFill>
                  <a:prstClr val="black"/>
                </a:solidFill>
                <a:latin typeface="Calibri"/>
              </a:rPr>
              <a:t>Impartial, objective,</a:t>
            </a:r>
          </a:p>
          <a:p>
            <a:r>
              <a:rPr lang="en-US" sz="1600" dirty="0">
                <a:solidFill>
                  <a:prstClr val="black"/>
                </a:solidFill>
                <a:latin typeface="Calibri"/>
              </a:rPr>
              <a:t>Transparent &amp; fair </a:t>
            </a:r>
          </a:p>
          <a:p>
            <a:r>
              <a:rPr lang="en-US" sz="1600" dirty="0">
                <a:solidFill>
                  <a:prstClr val="black"/>
                </a:solidFill>
                <a:latin typeface="Calibri"/>
              </a:rPr>
              <a:t>policies/procedures</a:t>
            </a:r>
            <a:br>
              <a:rPr lang="en-US" sz="1600" dirty="0">
                <a:solidFill>
                  <a:prstClr val="black"/>
                </a:solidFill>
                <a:latin typeface="Calibri"/>
              </a:rPr>
            </a:b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53401" y="4495800"/>
            <a:ext cx="241713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prstClr val="black"/>
                </a:solidFill>
                <a:latin typeface="Calibri"/>
              </a:rPr>
              <a:t>  Profession of choice</a:t>
            </a:r>
          </a:p>
          <a:p>
            <a:r>
              <a:rPr lang="en-US" sz="800" dirty="0">
                <a:solidFill>
                  <a:prstClr val="white"/>
                </a:solidFill>
                <a:latin typeface="Calibri"/>
              </a:rPr>
              <a:t>Www</a:t>
            </a:r>
          </a:p>
          <a:p>
            <a:r>
              <a:rPr lang="en-US" sz="1600" dirty="0">
                <a:solidFill>
                  <a:prstClr val="black"/>
                </a:solidFill>
                <a:latin typeface="Calibri"/>
              </a:rPr>
              <a:t>Opportunity to learn,</a:t>
            </a:r>
          </a:p>
          <a:p>
            <a:r>
              <a:rPr lang="en-US" sz="1600" dirty="0">
                <a:solidFill>
                  <a:prstClr val="black"/>
                </a:solidFill>
                <a:latin typeface="Calibri"/>
              </a:rPr>
              <a:t>grow, succeed and</a:t>
            </a:r>
          </a:p>
          <a:p>
            <a:r>
              <a:rPr lang="en-US" sz="1600" dirty="0">
                <a:solidFill>
                  <a:prstClr val="black"/>
                </a:solidFill>
                <a:latin typeface="Calibri"/>
              </a:rPr>
              <a:t>improve the lives of others</a:t>
            </a:r>
          </a:p>
          <a:p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78187" y="4495801"/>
            <a:ext cx="20145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i="1" dirty="0">
                <a:solidFill>
                  <a:prstClr val="black"/>
                </a:solidFill>
                <a:latin typeface="Calibri"/>
              </a:rPr>
              <a:t>    Governed by safety</a:t>
            </a:r>
            <a:br>
              <a:rPr lang="en-US" sz="1600" b="1" i="1" dirty="0">
                <a:solidFill>
                  <a:prstClr val="black"/>
                </a:solidFill>
                <a:latin typeface="Calibri"/>
              </a:rPr>
            </a:br>
            <a:r>
              <a:rPr lang="en-US" sz="800" dirty="0">
                <a:solidFill>
                  <a:srgbClr val="C0504D">
                    <a:lumMod val="20000"/>
                    <a:lumOff val="80000"/>
                  </a:srgbClr>
                </a:solidFill>
                <a:latin typeface="Calibri"/>
              </a:rPr>
              <a:t>  </a:t>
            </a:r>
            <a:br>
              <a:rPr lang="en-US" sz="1600" dirty="0">
                <a:solidFill>
                  <a:prstClr val="black"/>
                </a:solidFill>
                <a:latin typeface="Calibri"/>
              </a:rPr>
            </a:br>
            <a:r>
              <a:rPr lang="en-US" sz="1600" dirty="0">
                <a:solidFill>
                  <a:prstClr val="black"/>
                </a:solidFill>
                <a:latin typeface="Calibri"/>
              </a:rPr>
              <a:t>Ensure public and </a:t>
            </a:r>
            <a:br>
              <a:rPr lang="en-US" sz="1600" dirty="0">
                <a:solidFill>
                  <a:prstClr val="black"/>
                </a:solidFill>
                <a:latin typeface="Calibri"/>
              </a:rPr>
            </a:br>
            <a:r>
              <a:rPr lang="en-US" sz="1600" dirty="0">
                <a:solidFill>
                  <a:prstClr val="black"/>
                </a:solidFill>
                <a:latin typeface="Calibri"/>
              </a:rPr>
              <a:t>patient safety </a:t>
            </a:r>
            <a:br>
              <a:rPr lang="en-US" sz="1600" dirty="0">
                <a:solidFill>
                  <a:prstClr val="black"/>
                </a:solidFill>
                <a:latin typeface="Calibri"/>
              </a:rPr>
            </a:br>
            <a:r>
              <a:rPr lang="en-US" sz="1600" dirty="0">
                <a:solidFill>
                  <a:prstClr val="black"/>
                </a:solidFill>
                <a:latin typeface="Calibri"/>
              </a:rPr>
              <a:t>at all times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772738" y="5906884"/>
            <a:ext cx="8590462" cy="798716"/>
            <a:chOff x="304800" y="1295400"/>
            <a:chExt cx="8590462" cy="798716"/>
          </a:xfrm>
        </p:grpSpPr>
        <p:pic>
          <p:nvPicPr>
            <p:cNvPr id="26" name="Picture 2" descr="C:\Gord Stuff\CDSS\Logos\DentalSurgeonsLOGO_Rebuilt_HORIZONTAL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8452" y="1397865"/>
              <a:ext cx="3009045" cy="6595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Rounded Rectangle 26"/>
            <p:cNvSpPr/>
            <p:nvPr/>
          </p:nvSpPr>
          <p:spPr>
            <a:xfrm>
              <a:off x="304800" y="1295400"/>
              <a:ext cx="8590462" cy="798716"/>
            </a:xfrm>
            <a:prstGeom prst="round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rgbClr val="001844"/>
                  </a:solidFill>
                  <a:latin typeface="Calibri"/>
                </a:rPr>
                <a:t>                                                                                                     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A997511D-D20B-2807-3635-3A0C85955895}"/>
              </a:ext>
            </a:extLst>
          </p:cNvPr>
          <p:cNvSpPr txBox="1"/>
          <p:nvPr/>
        </p:nvSpPr>
        <p:spPr>
          <a:xfrm>
            <a:off x="9066863" y="6484632"/>
            <a:ext cx="127393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" dirty="0"/>
              <a:t>Approved by Council April 7, 2022</a:t>
            </a:r>
          </a:p>
        </p:txBody>
      </p:sp>
    </p:spTree>
    <p:extLst>
      <p:ext uri="{BB962C8B-B14F-4D97-AF65-F5344CB8AC3E}">
        <p14:creationId xmlns:p14="http://schemas.microsoft.com/office/powerpoint/2010/main" val="181291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1" grpId="0"/>
      <p:bldP spid="14" grpId="0"/>
      <p:bldP spid="13" grpId="0"/>
      <p:bldP spid="20" grpId="0" uiExpand="1" build="p"/>
      <p:bldP spid="4" grpId="0" animBg="1"/>
      <p:bldP spid="2" grpId="0"/>
      <p:bldP spid="6" grpId="0" animBg="1"/>
      <p:bldP spid="16" grpId="0" animBg="1"/>
      <p:bldP spid="17" grpId="0" animBg="1"/>
      <p:bldP spid="3" grpId="0"/>
      <p:bldP spid="5" grpId="0"/>
      <p:bldP spid="18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e4fdc0-b760-4707-93c5-3416fdc3b596" xsi:nil="true"/>
    <lcf76f155ced4ddcb4097134ff3c332f xmlns="80579599-3ee1-434b-80d9-966500df6f6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F0C6BFC18E184BB8D5237132025082" ma:contentTypeVersion="16" ma:contentTypeDescription="Create a new document." ma:contentTypeScope="" ma:versionID="31fc560264ac8e21aa352b25ed7ea4f9">
  <xsd:schema xmlns:xsd="http://www.w3.org/2001/XMLSchema" xmlns:xs="http://www.w3.org/2001/XMLSchema" xmlns:p="http://schemas.microsoft.com/office/2006/metadata/properties" xmlns:ns2="80579599-3ee1-434b-80d9-966500df6f60" xmlns:ns3="44e4fdc0-b760-4707-93c5-3416fdc3b596" targetNamespace="http://schemas.microsoft.com/office/2006/metadata/properties" ma:root="true" ma:fieldsID="23063e8a20fe1e45ba66696cb68aed61" ns2:_="" ns3:_="">
    <xsd:import namespace="80579599-3ee1-434b-80d9-966500df6f60"/>
    <xsd:import namespace="44e4fdc0-b760-4707-93c5-3416fdc3b59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79599-3ee1-434b-80d9-966500df6f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15d1157b-d09c-4f73-897c-58371665fb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e4fdc0-b760-4707-93c5-3416fdc3b596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81a8ece8-6cee-423a-87ca-d61b46a05a18}" ma:internalName="TaxCatchAll" ma:showField="CatchAllData" ma:web="44e4fdc0-b760-4707-93c5-3416fdc3b59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754562-4169-4431-BE50-5A2941A79324}">
  <ds:schemaRefs>
    <ds:schemaRef ds:uri="http://schemas.microsoft.com/office/2006/metadata/properties"/>
    <ds:schemaRef ds:uri="http://schemas.microsoft.com/office/infopath/2007/PartnerControls"/>
    <ds:schemaRef ds:uri="44e4fdc0-b760-4707-93c5-3416fdc3b596"/>
    <ds:schemaRef ds:uri="80579599-3ee1-434b-80d9-966500df6f60"/>
  </ds:schemaRefs>
</ds:datastoreItem>
</file>

<file path=customXml/itemProps2.xml><?xml version="1.0" encoding="utf-8"?>
<ds:datastoreItem xmlns:ds="http://schemas.openxmlformats.org/officeDocument/2006/customXml" ds:itemID="{6D1ECD64-C882-42A5-9568-1B1FA0FDF7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9812F0-3116-449D-BC4C-191AE00F2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79599-3ee1-434b-80d9-966500df6f60"/>
    <ds:schemaRef ds:uri="44e4fdc0-b760-4707-93c5-3416fdc3b5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108</Words>
  <Application>Microsoft Office PowerPoint</Application>
  <PresentationFormat>Widescreen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Jaime Korczak</dc:creator>
  <cp:lastModifiedBy>Gord Gillespie</cp:lastModifiedBy>
  <cp:revision>1</cp:revision>
  <dcterms:created xsi:type="dcterms:W3CDTF">2022-05-30T18:20:47Z</dcterms:created>
  <dcterms:modified xsi:type="dcterms:W3CDTF">2023-12-13T21:26:21Z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0x0101008FF0C6BFC18E184BB8D5237132025082</vt:lpwstr>
  </property>
  <property fmtid="{D5CDD505-2E9C-101B-9397-08002B2CF9AE}" pid="3" name="MediaServiceImageTags">
    <vt:lpwstr/>
  </property>
</Properties>
</file>