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909" r:id="rId5"/>
    <p:sldMasterId id="2147483981" r:id="rId6"/>
    <p:sldMasterId id="2147484123" r:id="rId7"/>
  </p:sldMasterIdLst>
  <p:notesMasterIdLst>
    <p:notesMasterId r:id="rId20"/>
  </p:notesMasterIdLst>
  <p:sldIdLst>
    <p:sldId id="256" r:id="rId8"/>
    <p:sldId id="19669" r:id="rId9"/>
    <p:sldId id="19670" r:id="rId10"/>
    <p:sldId id="19668" r:id="rId11"/>
    <p:sldId id="19667" r:id="rId12"/>
    <p:sldId id="9675" r:id="rId13"/>
    <p:sldId id="4234" r:id="rId14"/>
    <p:sldId id="19615" r:id="rId15"/>
    <p:sldId id="19671" r:id="rId16"/>
    <p:sldId id="264" r:id="rId17"/>
    <p:sldId id="266" r:id="rId18"/>
    <p:sldId id="196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A4620-B167-5FF9-B6B3-D5C459E76940}" name="Maureen Peets" initials="MP" userId="S::mpeets@cdspi.com::6cc9c90c-f4cd-4ad3-8304-61eb46c11931" providerId="AD"/>
  <p188:author id="{54C9AFC9-0DC1-42DE-3517-C044987CA1F8}" name="Aviva Shiff" initials="AS" userId="S::Ashiff@cdspi.com::15c7546f-bbf2-46f0-9084-077e1af220c0" providerId="AD"/>
  <p188:author id="{7E2C18F4-9E2F-05D1-EBBF-7FBC2158F4E0}" name="Aviva Shiff" initials="AS" userId="S::ashiff@cdspi.com::15c7546f-bbf2-46f0-9084-077e1af220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1"/>
    <a:srgbClr val="E2E7EE"/>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05BF1-A702-BFF0-AB5F-BE3FE4861012}" v="127" dt="2024-01-03T14:32:19.055"/>
    <p1510:client id="{D34252DE-7582-48E7-A8C8-76823D3C1734}" v="13" dt="2024-01-02T21:08:34.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42" autoAdjust="0"/>
  </p:normalViewPr>
  <p:slideViewPr>
    <p:cSldViewPr snapToGrid="0">
      <p:cViewPr varScale="1">
        <p:scale>
          <a:sx n="99" d="100"/>
          <a:sy n="99"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Adriano" userId="01911644-17e3-4a93-a699-8005547df3ee" providerId="ADAL" clId="{D9CB6162-CCA0-4616-8CC4-24382F68797F}"/>
    <pc:docChg chg="modSld">
      <pc:chgData name="Stephanie Adriano" userId="01911644-17e3-4a93-a699-8005547df3ee" providerId="ADAL" clId="{D9CB6162-CCA0-4616-8CC4-24382F68797F}" dt="2024-01-03T16:49:01.041" v="1" actId="6549"/>
      <pc:docMkLst>
        <pc:docMk/>
      </pc:docMkLst>
      <pc:sldChg chg="modNotesTx">
        <pc:chgData name="Stephanie Adriano" userId="01911644-17e3-4a93-a699-8005547df3ee" providerId="ADAL" clId="{D9CB6162-CCA0-4616-8CC4-24382F68797F}" dt="2024-01-03T16:48:50.569" v="0" actId="6549"/>
        <pc:sldMkLst>
          <pc:docMk/>
          <pc:sldMk cId="3122285917" sldId="256"/>
        </pc:sldMkLst>
      </pc:sldChg>
      <pc:sldChg chg="modNotesTx">
        <pc:chgData name="Stephanie Adriano" userId="01911644-17e3-4a93-a699-8005547df3ee" providerId="ADAL" clId="{D9CB6162-CCA0-4616-8CC4-24382F68797F}" dt="2024-01-03T16:49:01.041" v="1" actId="6549"/>
        <pc:sldMkLst>
          <pc:docMk/>
          <pc:sldMk cId="1341172168" sldId="9675"/>
        </pc:sldMkLst>
      </pc:sldChg>
    </pc:docChg>
  </pc:docChgLst>
  <pc:docChgLst>
    <pc:chgData name="Ed Dermit" userId="S::edermit@cdspi.com::91aa86a5-6c27-473d-a5b8-5834c5f600a5" providerId="AD" clId="Web-{11305BF1-A702-BFF0-AB5F-BE3FE4861012}"/>
    <pc:docChg chg="modSld">
      <pc:chgData name="Ed Dermit" userId="S::edermit@cdspi.com::91aa86a5-6c27-473d-a5b8-5834c5f600a5" providerId="AD" clId="Web-{11305BF1-A702-BFF0-AB5F-BE3FE4861012}" dt="2024-01-03T14:32:19.055" v="98" actId="20577"/>
      <pc:docMkLst>
        <pc:docMk/>
      </pc:docMkLst>
      <pc:sldChg chg="modSp">
        <pc:chgData name="Ed Dermit" userId="S::edermit@cdspi.com::91aa86a5-6c27-473d-a5b8-5834c5f600a5" providerId="AD" clId="Web-{11305BF1-A702-BFF0-AB5F-BE3FE4861012}" dt="2024-01-03T14:31:54.617" v="95" actId="20577"/>
        <pc:sldMkLst>
          <pc:docMk/>
          <pc:sldMk cId="3551422416" sldId="264"/>
        </pc:sldMkLst>
        <pc:spChg chg="mod">
          <ac:chgData name="Ed Dermit" userId="S::edermit@cdspi.com::91aa86a5-6c27-473d-a5b8-5834c5f600a5" providerId="AD" clId="Web-{11305BF1-A702-BFF0-AB5F-BE3FE4861012}" dt="2024-01-03T14:31:54.617" v="95" actId="20577"/>
          <ac:spMkLst>
            <pc:docMk/>
            <pc:sldMk cId="3551422416" sldId="264"/>
            <ac:spMk id="4" creationId="{D679872D-6B38-9263-69CB-9B057BA1C31E}"/>
          </ac:spMkLst>
        </pc:spChg>
      </pc:sldChg>
      <pc:sldChg chg="modSp">
        <pc:chgData name="Ed Dermit" userId="S::edermit@cdspi.com::91aa86a5-6c27-473d-a5b8-5834c5f600a5" providerId="AD" clId="Web-{11305BF1-A702-BFF0-AB5F-BE3FE4861012}" dt="2024-01-03T14:32:19.055" v="98" actId="20577"/>
        <pc:sldMkLst>
          <pc:docMk/>
          <pc:sldMk cId="3791737803" sldId="266"/>
        </pc:sldMkLst>
        <pc:spChg chg="mod">
          <ac:chgData name="Ed Dermit" userId="S::edermit@cdspi.com::91aa86a5-6c27-473d-a5b8-5834c5f600a5" providerId="AD" clId="Web-{11305BF1-A702-BFF0-AB5F-BE3FE4861012}" dt="2024-01-03T14:32:19.055" v="98" actId="20577"/>
          <ac:spMkLst>
            <pc:docMk/>
            <pc:sldMk cId="3791737803" sldId="266"/>
            <ac:spMk id="4" creationId="{D679872D-6B38-9263-69CB-9B057BA1C31E}"/>
          </ac:spMkLst>
        </pc:spChg>
        <pc:graphicFrameChg chg="mod modGraphic">
          <ac:chgData name="Ed Dermit" userId="S::edermit@cdspi.com::91aa86a5-6c27-473d-a5b8-5834c5f600a5" providerId="AD" clId="Web-{11305BF1-A702-BFF0-AB5F-BE3FE4861012}" dt="2024-01-03T14:32:16.977" v="97" actId="1076"/>
          <ac:graphicFrameMkLst>
            <pc:docMk/>
            <pc:sldMk cId="3791737803" sldId="266"/>
            <ac:graphicFrameMk id="6" creationId="{1607958C-045D-471E-E6AE-9ACD03393100}"/>
          </ac:graphicFrameMkLst>
        </pc:graphicFrameChg>
      </pc:sldChg>
      <pc:sldChg chg="modSp">
        <pc:chgData name="Ed Dermit" userId="S::edermit@cdspi.com::91aa86a5-6c27-473d-a5b8-5834c5f600a5" providerId="AD" clId="Web-{11305BF1-A702-BFF0-AB5F-BE3FE4861012}" dt="2024-01-03T14:30:52.368" v="89" actId="1076"/>
        <pc:sldMkLst>
          <pc:docMk/>
          <pc:sldMk cId="1341172168" sldId="9675"/>
        </pc:sldMkLst>
        <pc:grpChg chg="mod">
          <ac:chgData name="Ed Dermit" userId="S::edermit@cdspi.com::91aa86a5-6c27-473d-a5b8-5834c5f600a5" providerId="AD" clId="Web-{11305BF1-A702-BFF0-AB5F-BE3FE4861012}" dt="2024-01-03T14:30:52.368" v="89" actId="1076"/>
          <ac:grpSpMkLst>
            <pc:docMk/>
            <pc:sldMk cId="1341172168" sldId="9675"/>
            <ac:grpSpMk id="13" creationId="{C40DD938-8638-B90A-5716-E959471280A3}"/>
          </ac:grpSpMkLst>
        </pc:grpChg>
      </pc:sldChg>
      <pc:sldChg chg="addSp modSp">
        <pc:chgData name="Ed Dermit" userId="S::edermit@cdspi.com::91aa86a5-6c27-473d-a5b8-5834c5f600a5" providerId="AD" clId="Web-{11305BF1-A702-BFF0-AB5F-BE3FE4861012}" dt="2024-01-03T14:30:15.165" v="86"/>
        <pc:sldMkLst>
          <pc:docMk/>
          <pc:sldMk cId="620724919" sldId="19667"/>
        </pc:sldMkLst>
        <pc:spChg chg="add">
          <ac:chgData name="Ed Dermit" userId="S::edermit@cdspi.com::91aa86a5-6c27-473d-a5b8-5834c5f600a5" providerId="AD" clId="Web-{11305BF1-A702-BFF0-AB5F-BE3FE4861012}" dt="2024-01-03T14:29:53.446" v="78"/>
          <ac:spMkLst>
            <pc:docMk/>
            <pc:sldMk cId="620724919" sldId="19667"/>
            <ac:spMk id="6" creationId="{FB2940BA-45F1-AE94-E039-B9AE76F1EA94}"/>
          </ac:spMkLst>
        </pc:spChg>
        <pc:graphicFrameChg chg="mod modGraphic">
          <ac:chgData name="Ed Dermit" userId="S::edermit@cdspi.com::91aa86a5-6c27-473d-a5b8-5834c5f600a5" providerId="AD" clId="Web-{11305BF1-A702-BFF0-AB5F-BE3FE4861012}" dt="2024-01-03T14:30:15.165" v="86"/>
          <ac:graphicFrameMkLst>
            <pc:docMk/>
            <pc:sldMk cId="620724919" sldId="19667"/>
            <ac:graphicFrameMk id="5" creationId="{59F12F15-0E98-12FC-916F-A9872A58C84A}"/>
          </ac:graphicFrameMkLst>
        </pc:graphicFrameChg>
      </pc:sldChg>
      <pc:sldChg chg="addSp modSp">
        <pc:chgData name="Ed Dermit" userId="S::edermit@cdspi.com::91aa86a5-6c27-473d-a5b8-5834c5f600a5" providerId="AD" clId="Web-{11305BF1-A702-BFF0-AB5F-BE3FE4861012}" dt="2024-01-03T14:30:20.681" v="88"/>
        <pc:sldMkLst>
          <pc:docMk/>
          <pc:sldMk cId="393463593" sldId="19668"/>
        </pc:sldMkLst>
        <pc:spChg chg="add mod">
          <ac:chgData name="Ed Dermit" userId="S::edermit@cdspi.com::91aa86a5-6c27-473d-a5b8-5834c5f600a5" providerId="AD" clId="Web-{11305BF1-A702-BFF0-AB5F-BE3FE4861012}" dt="2024-01-03T14:28:01.244" v="25" actId="20577"/>
          <ac:spMkLst>
            <pc:docMk/>
            <pc:sldMk cId="393463593" sldId="19668"/>
            <ac:spMk id="4" creationId="{F2E1312A-219B-AFCB-A73C-52437781908E}"/>
          </ac:spMkLst>
        </pc:spChg>
        <pc:graphicFrameChg chg="mod modGraphic">
          <ac:chgData name="Ed Dermit" userId="S::edermit@cdspi.com::91aa86a5-6c27-473d-a5b8-5834c5f600a5" providerId="AD" clId="Web-{11305BF1-A702-BFF0-AB5F-BE3FE4861012}" dt="2024-01-03T14:30:20.681" v="88"/>
          <ac:graphicFrameMkLst>
            <pc:docMk/>
            <pc:sldMk cId="393463593" sldId="19668"/>
            <ac:graphicFrameMk id="5" creationId="{59F12F15-0E98-12FC-916F-A9872A58C84A}"/>
          </ac:graphicFrameMkLst>
        </pc:graphicFrameChg>
      </pc:sldChg>
      <pc:sldChg chg="modSp">
        <pc:chgData name="Ed Dermit" userId="S::edermit@cdspi.com::91aa86a5-6c27-473d-a5b8-5834c5f600a5" providerId="AD" clId="Web-{11305BF1-A702-BFF0-AB5F-BE3FE4861012}" dt="2024-01-03T14:26:09.135" v="6" actId="20577"/>
        <pc:sldMkLst>
          <pc:docMk/>
          <pc:sldMk cId="3870332201" sldId="19669"/>
        </pc:sldMkLst>
        <pc:spChg chg="mod">
          <ac:chgData name="Ed Dermit" userId="S::edermit@cdspi.com::91aa86a5-6c27-473d-a5b8-5834c5f600a5" providerId="AD" clId="Web-{11305BF1-A702-BFF0-AB5F-BE3FE4861012}" dt="2024-01-03T14:26:09.135" v="6" actId="20577"/>
          <ac:spMkLst>
            <pc:docMk/>
            <pc:sldMk cId="3870332201" sldId="19669"/>
            <ac:spMk id="3" creationId="{5E2468B6-3BD1-339F-3A38-977AA6EA1FB8}"/>
          </ac:spMkLst>
        </pc:spChg>
      </pc:sldChg>
    </pc:docChg>
  </pc:docChgLst>
  <pc:docChgLst>
    <pc:chgData name="Stephanie Adriano" userId="01911644-17e3-4a93-a699-8005547df3ee" providerId="ADAL" clId="{91D46EAF-0A7B-4C29-BB12-39A176EB4DF6}"/>
    <pc:docChg chg="modSld">
      <pc:chgData name="Stephanie Adriano" userId="01911644-17e3-4a93-a699-8005547df3ee" providerId="ADAL" clId="{91D46EAF-0A7B-4C29-BB12-39A176EB4DF6}" dt="2024-01-03T13:10:34.873" v="16" actId="1076"/>
      <pc:docMkLst>
        <pc:docMk/>
      </pc:docMkLst>
      <pc:sldChg chg="modSp mod">
        <pc:chgData name="Stephanie Adriano" userId="01911644-17e3-4a93-a699-8005547df3ee" providerId="ADAL" clId="{91D46EAF-0A7B-4C29-BB12-39A176EB4DF6}" dt="2024-01-03T13:10:09.249" v="12" actId="255"/>
        <pc:sldMkLst>
          <pc:docMk/>
          <pc:sldMk cId="3551422416" sldId="264"/>
        </pc:sldMkLst>
        <pc:spChg chg="mod">
          <ac:chgData name="Stephanie Adriano" userId="01911644-17e3-4a93-a699-8005547df3ee" providerId="ADAL" clId="{91D46EAF-0A7B-4C29-BB12-39A176EB4DF6}" dt="2024-01-03T13:10:09.249" v="12" actId="255"/>
          <ac:spMkLst>
            <pc:docMk/>
            <pc:sldMk cId="3551422416" sldId="264"/>
            <ac:spMk id="2" creationId="{4E20DA63-A848-798D-AFE4-E82D477D7689}"/>
          </ac:spMkLst>
        </pc:spChg>
      </pc:sldChg>
      <pc:sldChg chg="modSp mod">
        <pc:chgData name="Stephanie Adriano" userId="01911644-17e3-4a93-a699-8005547df3ee" providerId="ADAL" clId="{91D46EAF-0A7B-4C29-BB12-39A176EB4DF6}" dt="2024-01-03T13:10:34.873" v="16" actId="1076"/>
        <pc:sldMkLst>
          <pc:docMk/>
          <pc:sldMk cId="3791737803" sldId="266"/>
        </pc:sldMkLst>
        <pc:spChg chg="mod">
          <ac:chgData name="Stephanie Adriano" userId="01911644-17e3-4a93-a699-8005547df3ee" providerId="ADAL" clId="{91D46EAF-0A7B-4C29-BB12-39A176EB4DF6}" dt="2024-01-03T13:10:15.025" v="13" actId="255"/>
          <ac:spMkLst>
            <pc:docMk/>
            <pc:sldMk cId="3791737803" sldId="266"/>
            <ac:spMk id="2" creationId="{4E20DA63-A848-798D-AFE4-E82D477D7689}"/>
          </ac:spMkLst>
        </pc:spChg>
        <pc:spChg chg="mod">
          <ac:chgData name="Stephanie Adriano" userId="01911644-17e3-4a93-a699-8005547df3ee" providerId="ADAL" clId="{91D46EAF-0A7B-4C29-BB12-39A176EB4DF6}" dt="2024-01-03T13:10:28.826" v="15" actId="20577"/>
          <ac:spMkLst>
            <pc:docMk/>
            <pc:sldMk cId="3791737803" sldId="266"/>
            <ac:spMk id="4" creationId="{D679872D-6B38-9263-69CB-9B057BA1C31E}"/>
          </ac:spMkLst>
        </pc:spChg>
        <pc:graphicFrameChg chg="mod">
          <ac:chgData name="Stephanie Adriano" userId="01911644-17e3-4a93-a699-8005547df3ee" providerId="ADAL" clId="{91D46EAF-0A7B-4C29-BB12-39A176EB4DF6}" dt="2024-01-03T13:10:34.873" v="16" actId="1076"/>
          <ac:graphicFrameMkLst>
            <pc:docMk/>
            <pc:sldMk cId="3791737803" sldId="266"/>
            <ac:graphicFrameMk id="6" creationId="{1607958C-045D-471E-E6AE-9ACD03393100}"/>
          </ac:graphicFrameMkLst>
        </pc:graphicFrameChg>
      </pc:sldChg>
      <pc:sldChg chg="modSp mod">
        <pc:chgData name="Stephanie Adriano" userId="01911644-17e3-4a93-a699-8005547df3ee" providerId="ADAL" clId="{91D46EAF-0A7B-4C29-BB12-39A176EB4DF6}" dt="2024-01-03T13:09:27.422" v="7" actId="255"/>
        <pc:sldMkLst>
          <pc:docMk/>
          <pc:sldMk cId="1341172168" sldId="9675"/>
        </pc:sldMkLst>
        <pc:spChg chg="mod">
          <ac:chgData name="Stephanie Adriano" userId="01911644-17e3-4a93-a699-8005547df3ee" providerId="ADAL" clId="{91D46EAF-0A7B-4C29-BB12-39A176EB4DF6}" dt="2024-01-03T13:09:27.422" v="7" actId="255"/>
          <ac:spMkLst>
            <pc:docMk/>
            <pc:sldMk cId="1341172168" sldId="9675"/>
            <ac:spMk id="2" creationId="{AA1EE8A1-9170-4951-9939-FC71E4CE9111}"/>
          </ac:spMkLst>
        </pc:spChg>
      </pc:sldChg>
      <pc:sldChg chg="modSp mod">
        <pc:chgData name="Stephanie Adriano" userId="01911644-17e3-4a93-a699-8005547df3ee" providerId="ADAL" clId="{91D46EAF-0A7B-4C29-BB12-39A176EB4DF6}" dt="2024-01-03T13:09:43.695" v="8" actId="255"/>
        <pc:sldMkLst>
          <pc:docMk/>
          <pc:sldMk cId="2143774068" sldId="19615"/>
        </pc:sldMkLst>
        <pc:spChg chg="mod">
          <ac:chgData name="Stephanie Adriano" userId="01911644-17e3-4a93-a699-8005547df3ee" providerId="ADAL" clId="{91D46EAF-0A7B-4C29-BB12-39A176EB4DF6}" dt="2024-01-03T13:09:43.695" v="8" actId="255"/>
          <ac:spMkLst>
            <pc:docMk/>
            <pc:sldMk cId="2143774068" sldId="19615"/>
            <ac:spMk id="2" creationId="{8643E26A-6219-A27A-E2AD-6A9D6D9AB4B8}"/>
          </ac:spMkLst>
        </pc:spChg>
      </pc:sldChg>
      <pc:sldChg chg="modSp mod">
        <pc:chgData name="Stephanie Adriano" userId="01911644-17e3-4a93-a699-8005547df3ee" providerId="ADAL" clId="{91D46EAF-0A7B-4C29-BB12-39A176EB4DF6}" dt="2024-01-03T13:09:20.380" v="6" actId="255"/>
        <pc:sldMkLst>
          <pc:docMk/>
          <pc:sldMk cId="620724919" sldId="19667"/>
        </pc:sldMkLst>
        <pc:spChg chg="mod">
          <ac:chgData name="Stephanie Adriano" userId="01911644-17e3-4a93-a699-8005547df3ee" providerId="ADAL" clId="{91D46EAF-0A7B-4C29-BB12-39A176EB4DF6}" dt="2024-01-03T13:09:20.380" v="6" actId="255"/>
          <ac:spMkLst>
            <pc:docMk/>
            <pc:sldMk cId="620724919" sldId="19667"/>
            <ac:spMk id="2" creationId="{DD20CEBB-141B-5B28-DB4C-F905A35A5D7A}"/>
          </ac:spMkLst>
        </pc:spChg>
      </pc:sldChg>
      <pc:sldChg chg="modSp mod">
        <pc:chgData name="Stephanie Adriano" userId="01911644-17e3-4a93-a699-8005547df3ee" providerId="ADAL" clId="{91D46EAF-0A7B-4C29-BB12-39A176EB4DF6}" dt="2024-01-03T13:08:56.634" v="5" actId="255"/>
        <pc:sldMkLst>
          <pc:docMk/>
          <pc:sldMk cId="393463593" sldId="19668"/>
        </pc:sldMkLst>
        <pc:spChg chg="mod">
          <ac:chgData name="Stephanie Adriano" userId="01911644-17e3-4a93-a699-8005547df3ee" providerId="ADAL" clId="{91D46EAF-0A7B-4C29-BB12-39A176EB4DF6}" dt="2024-01-03T13:08:43.460" v="3" actId="255"/>
          <ac:spMkLst>
            <pc:docMk/>
            <pc:sldMk cId="393463593" sldId="19668"/>
            <ac:spMk id="2" creationId="{DD20CEBB-141B-5B28-DB4C-F905A35A5D7A}"/>
          </ac:spMkLst>
        </pc:spChg>
        <pc:graphicFrameChg chg="modGraphic">
          <ac:chgData name="Stephanie Adriano" userId="01911644-17e3-4a93-a699-8005547df3ee" providerId="ADAL" clId="{91D46EAF-0A7B-4C29-BB12-39A176EB4DF6}" dt="2024-01-03T13:08:56.634" v="5" actId="255"/>
          <ac:graphicFrameMkLst>
            <pc:docMk/>
            <pc:sldMk cId="393463593" sldId="19668"/>
            <ac:graphicFrameMk id="5" creationId="{59F12F15-0E98-12FC-916F-A9872A58C84A}"/>
          </ac:graphicFrameMkLst>
        </pc:graphicFrameChg>
      </pc:sldChg>
      <pc:sldChg chg="modSp mod">
        <pc:chgData name="Stephanie Adriano" userId="01911644-17e3-4a93-a699-8005547df3ee" providerId="ADAL" clId="{91D46EAF-0A7B-4C29-BB12-39A176EB4DF6}" dt="2024-01-03T13:08:06.379" v="0" actId="255"/>
        <pc:sldMkLst>
          <pc:docMk/>
          <pc:sldMk cId="3870332201" sldId="19669"/>
        </pc:sldMkLst>
        <pc:spChg chg="mod">
          <ac:chgData name="Stephanie Adriano" userId="01911644-17e3-4a93-a699-8005547df3ee" providerId="ADAL" clId="{91D46EAF-0A7B-4C29-BB12-39A176EB4DF6}" dt="2024-01-03T13:08:06.379" v="0" actId="255"/>
          <ac:spMkLst>
            <pc:docMk/>
            <pc:sldMk cId="3870332201" sldId="19669"/>
            <ac:spMk id="4" creationId="{34768215-CF7F-9CA5-9519-F4C922F5E9C2}"/>
          </ac:spMkLst>
        </pc:spChg>
      </pc:sldChg>
      <pc:sldChg chg="modSp mod">
        <pc:chgData name="Stephanie Adriano" userId="01911644-17e3-4a93-a699-8005547df3ee" providerId="ADAL" clId="{91D46EAF-0A7B-4C29-BB12-39A176EB4DF6}" dt="2024-01-03T13:08:36.666" v="2" actId="2062"/>
        <pc:sldMkLst>
          <pc:docMk/>
          <pc:sldMk cId="2747707916" sldId="19670"/>
        </pc:sldMkLst>
        <pc:spChg chg="mod">
          <ac:chgData name="Stephanie Adriano" userId="01911644-17e3-4a93-a699-8005547df3ee" providerId="ADAL" clId="{91D46EAF-0A7B-4C29-BB12-39A176EB4DF6}" dt="2024-01-03T13:08:20.336" v="1" actId="255"/>
          <ac:spMkLst>
            <pc:docMk/>
            <pc:sldMk cId="2747707916" sldId="19670"/>
            <ac:spMk id="4" creationId="{F6CD4AE0-AA3A-91C3-33F8-CF7A7ED39AEA}"/>
          </ac:spMkLst>
        </pc:spChg>
        <pc:graphicFrameChg chg="modGraphic">
          <ac:chgData name="Stephanie Adriano" userId="01911644-17e3-4a93-a699-8005547df3ee" providerId="ADAL" clId="{91D46EAF-0A7B-4C29-BB12-39A176EB4DF6}" dt="2024-01-03T13:08:36.666" v="2" actId="2062"/>
          <ac:graphicFrameMkLst>
            <pc:docMk/>
            <pc:sldMk cId="2747707916" sldId="19670"/>
            <ac:graphicFrameMk id="5" creationId="{38D1733D-1162-51D3-121F-9B0E4B64C799}"/>
          </ac:graphicFrameMkLst>
        </pc:graphicFrameChg>
      </pc:sldChg>
      <pc:sldChg chg="modSp mod">
        <pc:chgData name="Stephanie Adriano" userId="01911644-17e3-4a93-a699-8005547df3ee" providerId="ADAL" clId="{91D46EAF-0A7B-4C29-BB12-39A176EB4DF6}" dt="2024-01-03T13:10:02.850" v="11" actId="1076"/>
        <pc:sldMkLst>
          <pc:docMk/>
          <pc:sldMk cId="3579462297" sldId="19671"/>
        </pc:sldMkLst>
        <pc:spChg chg="mod">
          <ac:chgData name="Stephanie Adriano" userId="01911644-17e3-4a93-a699-8005547df3ee" providerId="ADAL" clId="{91D46EAF-0A7B-4C29-BB12-39A176EB4DF6}" dt="2024-01-03T13:09:50.056" v="9" actId="255"/>
          <ac:spMkLst>
            <pc:docMk/>
            <pc:sldMk cId="3579462297" sldId="19671"/>
            <ac:spMk id="2" creationId="{4E20DA63-A848-798D-AFE4-E82D477D7689}"/>
          </ac:spMkLst>
        </pc:spChg>
        <pc:graphicFrameChg chg="mod modGraphic">
          <ac:chgData name="Stephanie Adriano" userId="01911644-17e3-4a93-a699-8005547df3ee" providerId="ADAL" clId="{91D46EAF-0A7B-4C29-BB12-39A176EB4DF6}" dt="2024-01-03T13:10:02.850" v="11" actId="1076"/>
          <ac:graphicFrameMkLst>
            <pc:docMk/>
            <pc:sldMk cId="3579462297" sldId="19671"/>
            <ac:graphicFrameMk id="13" creationId="{57337DEE-15AE-8EAB-DB20-16F39DA1EE1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8E349-49C5-4B16-AC1E-970B87FBA8FD}" type="datetimeFigureOut">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B12BE-34CD-4BC4-B38D-7E59541168A4}" type="slidenum">
              <a:t>‹#›</a:t>
            </a:fld>
            <a:endParaRPr lang="en-US"/>
          </a:p>
        </p:txBody>
      </p:sp>
    </p:spTree>
    <p:extLst>
      <p:ext uri="{BB962C8B-B14F-4D97-AF65-F5344CB8AC3E}">
        <p14:creationId xmlns:p14="http://schemas.microsoft.com/office/powerpoint/2010/main" val="18564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rtl="0" fontAlgn="ctr">
              <a:spcBef>
                <a:spcPts val="0"/>
              </a:spcBef>
              <a:spcAft>
                <a:spcPts val="0"/>
              </a:spcAft>
              <a:buFont typeface="Courier New" panose="02070309020205020404" pitchFamily="49" charset="0"/>
              <a:buNone/>
            </a:pPr>
            <a:endParaRPr lang="en-CA"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E2EA88E-093F-439B-8601-06C8129B538D}" type="slidenum">
              <a:rPr lang="en-US" smtClean="0"/>
              <a:t>1</a:t>
            </a:fld>
            <a:endParaRPr lang="en-US"/>
          </a:p>
        </p:txBody>
      </p:sp>
    </p:spTree>
    <p:extLst>
      <p:ext uri="{BB962C8B-B14F-4D97-AF65-F5344CB8AC3E}">
        <p14:creationId xmlns:p14="http://schemas.microsoft.com/office/powerpoint/2010/main" val="321299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92B12BE-34CD-4BC4-B38D-7E59541168A4}" type="slidenum">
              <a:rPr lang="en-CA" smtClean="0"/>
              <a:t>2</a:t>
            </a:fld>
            <a:endParaRPr lang="en-CA"/>
          </a:p>
        </p:txBody>
      </p:sp>
    </p:spTree>
    <p:extLst>
      <p:ext uri="{BB962C8B-B14F-4D97-AF65-F5344CB8AC3E}">
        <p14:creationId xmlns:p14="http://schemas.microsoft.com/office/powerpoint/2010/main" val="273680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92B12BE-34CD-4BC4-B38D-7E59541168A4}" type="slidenum">
              <a:rPr lang="en-CA" smtClean="0"/>
              <a:t>3</a:t>
            </a:fld>
            <a:endParaRPr lang="en-CA"/>
          </a:p>
        </p:txBody>
      </p:sp>
    </p:spTree>
    <p:extLst>
      <p:ext uri="{BB962C8B-B14F-4D97-AF65-F5344CB8AC3E}">
        <p14:creationId xmlns:p14="http://schemas.microsoft.com/office/powerpoint/2010/main" val="30669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EA88E-093F-439B-8601-06C8129B53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13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92B12BE-34CD-4BC4-B38D-7E59541168A4}" type="slidenum">
              <a:rPr lang="en-CA" smtClean="0"/>
              <a:t>10</a:t>
            </a:fld>
            <a:endParaRPr lang="en-CA"/>
          </a:p>
        </p:txBody>
      </p:sp>
    </p:spTree>
    <p:extLst>
      <p:ext uri="{BB962C8B-B14F-4D97-AF65-F5344CB8AC3E}">
        <p14:creationId xmlns:p14="http://schemas.microsoft.com/office/powerpoint/2010/main" val="2465547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hyperlink" Target="https://www.freepngimg.com/png/73932-network-media-influencer-facebook-marketing-icon-badge" TargetMode="External"/><Relationship Id="rId5" Type="http://schemas.openxmlformats.org/officeDocument/2006/relationships/image" Target="../media/image13.png"/><Relationship Id="rId4" Type="http://schemas.openxmlformats.org/officeDocument/2006/relationships/hyperlink" Target="https://en.wikipedia.org/wiki/File:Instagram_logo_2016.svg"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freepngimg.com/png/73932-network-media-influencer-facebook-marketing-icon-badge" TargetMode="Externa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hyperlink" Target="https://en.wikipedia.org/wiki/File:Instagram_logo_2016.svg" TargetMode="Externa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freepngimg.com/png/73932-network-media-influencer-facebook-marketing-icon-badge" TargetMode="External"/><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hyperlink" Target="https://en.wikipedia.org/wiki/File:Instagram_logo_2016.svg" TargetMode="External"/><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989466-BBBD-48D4-A127-7AD6C446CA1F}"/>
              </a:ext>
            </a:extLst>
          </p:cNvPr>
          <p:cNvSpPr/>
          <p:nvPr userDrawn="1"/>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D65B91-2A6D-47CC-902A-9B7A8AD5AD01}"/>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10335936" cy="3807778"/>
          </a:xfrm>
        </p:spPr>
        <p:txBody>
          <a:bodyPr anchor="ctr" anchorCtr="0">
            <a:normAutofit/>
          </a:bodyPr>
          <a:lstStyle>
            <a:lvl1pPr algn="l">
              <a:defRPr sz="6000">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3807778"/>
            <a:ext cx="10335936"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Picture 10" descr="A picture containing text&#10;&#10;Description automatically generated">
            <a:extLst>
              <a:ext uri="{FF2B5EF4-FFF2-40B4-BE49-F238E27FC236}">
                <a16:creationId xmlns:a16="http://schemas.microsoft.com/office/drawing/2014/main" id="{C24604DD-5891-7745-9C1A-EBA53AE3A605}"/>
              </a:ext>
            </a:extLst>
          </p:cNvPr>
          <p:cNvPicPr>
            <a:picLocks noChangeAspect="1"/>
          </p:cNvPicPr>
          <p:nvPr/>
        </p:nvPicPr>
        <p:blipFill>
          <a:blip r:embed="rId2"/>
          <a:stretch>
            <a:fillRect/>
          </a:stretch>
        </p:blipFill>
        <p:spPr>
          <a:xfrm>
            <a:off x="1163638" y="5459819"/>
            <a:ext cx="3160059" cy="71356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978ABE3-ECCF-4B0F-9ECA-2B58038D8903}"/>
              </a:ext>
            </a:extLst>
          </p:cNvPr>
          <p:cNvPicPr>
            <a:picLocks noChangeAspect="1"/>
          </p:cNvPicPr>
          <p:nvPr userDrawn="1"/>
        </p:nvPicPr>
        <p:blipFill>
          <a:blip r:embed="rId2"/>
          <a:stretch>
            <a:fillRect/>
          </a:stretch>
        </p:blipFill>
        <p:spPr>
          <a:xfrm>
            <a:off x="1163638" y="5459819"/>
            <a:ext cx="3160059" cy="713562"/>
          </a:xfrm>
          <a:prstGeom prst="rect">
            <a:avLst/>
          </a:prstGeom>
        </p:spPr>
      </p:pic>
    </p:spTree>
    <p:extLst>
      <p:ext uri="{BB962C8B-B14F-4D97-AF65-F5344CB8AC3E}">
        <p14:creationId xmlns:p14="http://schemas.microsoft.com/office/powerpoint/2010/main" val="156116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15" name="Content Placeholder 7">
            <a:extLst>
              <a:ext uri="{FF2B5EF4-FFF2-40B4-BE49-F238E27FC236}">
                <a16:creationId xmlns:a16="http://schemas.microsoft.com/office/drawing/2014/main" id="{0DCA5B7D-2F12-4A37-A809-89806056EEAD}"/>
              </a:ext>
            </a:extLst>
          </p:cNvPr>
          <p:cNvSpPr>
            <a:spLocks noGrp="1"/>
          </p:cNvSpPr>
          <p:nvPr>
            <p:ph sz="quarter" idx="16" hasCustomPrompt="1"/>
          </p:nvPr>
        </p:nvSpPr>
        <p:spPr>
          <a:xfrm>
            <a:off x="1163639"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4">
            <a:extLst>
              <a:ext uri="{FF2B5EF4-FFF2-40B4-BE49-F238E27FC236}">
                <a16:creationId xmlns:a16="http://schemas.microsoft.com/office/drawing/2014/main" id="{E473AB56-6077-407B-B73B-1EB5DDB799CC}"/>
              </a:ext>
            </a:extLst>
          </p:cNvPr>
          <p:cNvSpPr>
            <a:spLocks noGrp="1"/>
          </p:cNvSpPr>
          <p:nvPr>
            <p:ph type="sldNum" sz="quarter" idx="13"/>
          </p:nvPr>
        </p:nvSpPr>
        <p:spPr/>
        <p:txBody>
          <a:bodyPr/>
          <a:lstStyle/>
          <a:p>
            <a:fld id="{E87566E4-5D15-4302-BF3B-399ED34F2614}" type="slidenum">
              <a:rPr lang="en-CA" smtClean="0"/>
              <a:t>‹#›</a:t>
            </a:fld>
            <a:endParaRPr lang="en-CA"/>
          </a:p>
        </p:txBody>
      </p:sp>
      <p:sp>
        <p:nvSpPr>
          <p:cNvPr id="7" name="Content Placeholder 7">
            <a:extLst>
              <a:ext uri="{FF2B5EF4-FFF2-40B4-BE49-F238E27FC236}">
                <a16:creationId xmlns:a16="http://schemas.microsoft.com/office/drawing/2014/main" id="{1EB14288-A552-4C4C-BA46-A6FB1D4BED21}"/>
              </a:ext>
            </a:extLst>
          </p:cNvPr>
          <p:cNvSpPr>
            <a:spLocks noGrp="1"/>
          </p:cNvSpPr>
          <p:nvPr>
            <p:ph sz="quarter" idx="17" hasCustomPrompt="1"/>
          </p:nvPr>
        </p:nvSpPr>
        <p:spPr>
          <a:xfrm>
            <a:off x="3620560"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7">
            <a:extLst>
              <a:ext uri="{FF2B5EF4-FFF2-40B4-BE49-F238E27FC236}">
                <a16:creationId xmlns:a16="http://schemas.microsoft.com/office/drawing/2014/main" id="{B51C3999-EEC1-4092-9D2C-70532BF963D8}"/>
              </a:ext>
            </a:extLst>
          </p:cNvPr>
          <p:cNvSpPr>
            <a:spLocks noGrp="1"/>
          </p:cNvSpPr>
          <p:nvPr>
            <p:ph sz="quarter" idx="18" hasCustomPrompt="1"/>
          </p:nvPr>
        </p:nvSpPr>
        <p:spPr>
          <a:xfrm>
            <a:off x="6077481"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7">
            <a:extLst>
              <a:ext uri="{FF2B5EF4-FFF2-40B4-BE49-F238E27FC236}">
                <a16:creationId xmlns:a16="http://schemas.microsoft.com/office/drawing/2014/main" id="{370050C6-CD2E-49E9-9B06-FFEC8F4F2978}"/>
              </a:ext>
            </a:extLst>
          </p:cNvPr>
          <p:cNvSpPr>
            <a:spLocks noGrp="1"/>
          </p:cNvSpPr>
          <p:nvPr>
            <p:ph sz="quarter" idx="19" hasCustomPrompt="1"/>
          </p:nvPr>
        </p:nvSpPr>
        <p:spPr>
          <a:xfrm>
            <a:off x="8534401"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7774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Agenda (use TAB to change bullet colou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32C93F-D940-4A9B-836A-558BFFD73502}"/>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5" name="Rectangle 4">
            <a:extLst>
              <a:ext uri="{FF2B5EF4-FFF2-40B4-BE49-F238E27FC236}">
                <a16:creationId xmlns:a16="http://schemas.microsoft.com/office/drawing/2014/main" id="{DB972CE1-2E1E-424A-95B6-53E3ED2D03CF}"/>
              </a:ext>
            </a:extLst>
          </p:cNvPr>
          <p:cNvSpPr/>
          <p:nvPr/>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6BBA218-1749-48C8-BF68-2623C352896A}"/>
              </a:ext>
            </a:extLst>
          </p:cNvPr>
          <p:cNvSpPr>
            <a:spLocks noGrp="1"/>
          </p:cNvSpPr>
          <p:nvPr>
            <p:ph type="title" hasCustomPrompt="1"/>
          </p:nvPr>
        </p:nvSpPr>
        <p:spPr>
          <a:xfrm>
            <a:off x="1163635" y="-1"/>
            <a:ext cx="9864725" cy="1718632"/>
          </a:xfrm>
        </p:spPr>
        <p:txBody>
          <a:bodyPr anchor="ctr" anchorCtr="0">
            <a:normAutofit/>
          </a:bodyPr>
          <a:lstStyle>
            <a:lvl1pPr>
              <a:defRPr sz="3000">
                <a:solidFill>
                  <a:schemeClr val="bg1"/>
                </a:solidFill>
              </a:defRPr>
            </a:lvl1pPr>
          </a:lstStyle>
          <a:p>
            <a:r>
              <a:rPr lang="en-US"/>
              <a:t>Agenda Title (use TAB to change item </a:t>
            </a:r>
            <a:r>
              <a:rPr lang="en-US" err="1"/>
              <a:t>colour</a:t>
            </a:r>
            <a:r>
              <a:rPr lang="en-US"/>
              <a:t>)</a:t>
            </a:r>
          </a:p>
        </p:txBody>
      </p:sp>
      <p:sp>
        <p:nvSpPr>
          <p:cNvPr id="4" name="Text Placeholder 3">
            <a:extLst>
              <a:ext uri="{FF2B5EF4-FFF2-40B4-BE49-F238E27FC236}">
                <a16:creationId xmlns:a16="http://schemas.microsoft.com/office/drawing/2014/main" id="{52CBD304-1857-4566-9315-71A8D04D56A1}"/>
              </a:ext>
            </a:extLst>
          </p:cNvPr>
          <p:cNvSpPr>
            <a:spLocks noGrp="1"/>
          </p:cNvSpPr>
          <p:nvPr>
            <p:ph type="body" sz="quarter" idx="11" hasCustomPrompt="1"/>
          </p:nvPr>
        </p:nvSpPr>
        <p:spPr>
          <a:xfrm>
            <a:off x="1163638" y="2281561"/>
            <a:ext cx="9418545" cy="4438416"/>
          </a:xfrm>
          <a:prstGeom prst="rect">
            <a:avLst/>
          </a:prstGeom>
        </p:spPr>
        <p:txBody>
          <a:bodyPr anchor="t">
            <a:normAutofit/>
          </a:bodyPr>
          <a:lstStyle>
            <a:lvl1pPr marL="468000" indent="-468000">
              <a:lnSpc>
                <a:spcPct val="100000"/>
              </a:lnSpc>
              <a:spcBef>
                <a:spcPts val="2400"/>
              </a:spcBef>
              <a:spcAft>
                <a:spcPts val="0"/>
              </a:spcAft>
              <a:buSzPct val="150000"/>
              <a:buFontTx/>
              <a:buBlip>
                <a:blip r:embed="rId2"/>
              </a:buBlip>
              <a:defRPr sz="3200" baseline="40000">
                <a:latin typeface="+mn-lt"/>
              </a:defRPr>
            </a:lvl1pPr>
            <a:lvl2pPr marL="468000" indent="-468000">
              <a:lnSpc>
                <a:spcPct val="100000"/>
              </a:lnSpc>
              <a:spcBef>
                <a:spcPts val="2400"/>
              </a:spcBef>
              <a:spcAft>
                <a:spcPts val="0"/>
              </a:spcAft>
              <a:buSzPct val="150000"/>
              <a:buFontTx/>
              <a:buBlip>
                <a:blip r:embed="rId3"/>
              </a:buBlip>
              <a:defRPr sz="3200" baseline="40000">
                <a:latin typeface="+mn-lt"/>
              </a:defRPr>
            </a:lvl2pPr>
            <a:lvl3pPr marL="468000" indent="-468000">
              <a:lnSpc>
                <a:spcPct val="100000"/>
              </a:lnSpc>
              <a:spcBef>
                <a:spcPts val="2400"/>
              </a:spcBef>
              <a:spcAft>
                <a:spcPts val="0"/>
              </a:spcAft>
              <a:buSzPct val="150000"/>
              <a:buFontTx/>
              <a:buBlip>
                <a:blip r:embed="rId4"/>
              </a:buBlip>
              <a:defRPr sz="3200" baseline="40000">
                <a:latin typeface="+mn-lt"/>
              </a:defRPr>
            </a:lvl3pPr>
            <a:lvl4pPr marL="468000" indent="-468000">
              <a:lnSpc>
                <a:spcPct val="100000"/>
              </a:lnSpc>
              <a:spcBef>
                <a:spcPts val="2400"/>
              </a:spcBef>
              <a:spcAft>
                <a:spcPts val="0"/>
              </a:spcAft>
              <a:buSzPct val="150000"/>
              <a:buFontTx/>
              <a:buBlip>
                <a:blip r:embed="rId5"/>
              </a:buBlip>
              <a:defRPr sz="3200" baseline="40000">
                <a:latin typeface="+mn-lt"/>
              </a:defRPr>
            </a:lvl4pPr>
            <a:lvl5pPr marL="468000" indent="-468000">
              <a:lnSpc>
                <a:spcPct val="100000"/>
              </a:lnSpc>
              <a:spcBef>
                <a:spcPts val="2400"/>
              </a:spcBef>
              <a:spcAft>
                <a:spcPts val="0"/>
              </a:spcAft>
              <a:buSzPct val="150000"/>
              <a:buFontTx/>
              <a:buBlip>
                <a:blip r:embed="rId6"/>
              </a:buBlip>
              <a:defRPr sz="3200" baseline="40000">
                <a:latin typeface="+mn-lt"/>
              </a:defRPr>
            </a:lvl5pPr>
            <a:lvl6pPr marL="468000" indent="-468000">
              <a:lnSpc>
                <a:spcPct val="100000"/>
              </a:lnSpc>
              <a:spcBef>
                <a:spcPts val="2400"/>
              </a:spcBef>
              <a:spcAft>
                <a:spcPts val="0"/>
              </a:spcAft>
              <a:buSzPct val="150000"/>
              <a:buFontTx/>
              <a:buBlip>
                <a:blip r:embed="rId7"/>
              </a:buBlip>
              <a:defRPr sz="3200" baseline="40000">
                <a:latin typeface="+mn-lt"/>
              </a:defRPr>
            </a:lvl6pPr>
            <a:lvl7pPr marL="468000" indent="-468000">
              <a:lnSpc>
                <a:spcPct val="100000"/>
              </a:lnSpc>
              <a:spcBef>
                <a:spcPts val="2400"/>
              </a:spcBef>
              <a:spcAft>
                <a:spcPts val="0"/>
              </a:spcAft>
              <a:buSzPct val="150000"/>
              <a:buFontTx/>
              <a:buBlip>
                <a:blip r:embed="rId8"/>
              </a:buBlip>
              <a:defRPr sz="3200" baseline="40000">
                <a:latin typeface="+mn-lt"/>
              </a:defRPr>
            </a:lvl7pPr>
          </a:lstStyle>
          <a:p>
            <a:pPr lvl="0"/>
            <a:r>
              <a:rPr lang="en-US"/>
              <a:t>First Item</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5"/>
            <a:endParaRPr lang="en-US"/>
          </a:p>
          <a:p>
            <a:pPr lvl="5"/>
            <a:endParaRPr lang="en-CA"/>
          </a:p>
        </p:txBody>
      </p:sp>
    </p:spTree>
    <p:extLst>
      <p:ext uri="{BB962C8B-B14F-4D97-AF65-F5344CB8AC3E}">
        <p14:creationId xmlns:p14="http://schemas.microsoft.com/office/powerpoint/2010/main" val="390326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BD9141-EF3E-4E77-9E63-EF1733EA62CE}"/>
              </a:ext>
            </a:extLst>
          </p:cNvPr>
          <p:cNvSpPr>
            <a:spLocks noGrp="1"/>
          </p:cNvSpPr>
          <p:nvPr>
            <p:ph type="sldNum" sz="quarter" idx="10"/>
          </p:nvPr>
        </p:nvSpPr>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3723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Media (Movie or Vide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713FDA-AED8-413C-B3F0-586ACFDFB36D}"/>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Media Placeholder 4">
            <a:extLst>
              <a:ext uri="{FF2B5EF4-FFF2-40B4-BE49-F238E27FC236}">
                <a16:creationId xmlns:a16="http://schemas.microsoft.com/office/drawing/2014/main" id="{AFE6BF8E-4BF0-4F12-A53E-FF0EBD9A682D}"/>
              </a:ext>
            </a:extLst>
          </p:cNvPr>
          <p:cNvSpPr>
            <a:spLocks noGrp="1"/>
          </p:cNvSpPr>
          <p:nvPr>
            <p:ph type="media" sz="quarter" idx="11"/>
          </p:nvPr>
        </p:nvSpPr>
        <p:spPr>
          <a:xfrm>
            <a:off x="0" y="0"/>
            <a:ext cx="12192000" cy="6699167"/>
          </a:xfrm>
          <a:prstGeom prst="rect">
            <a:avLst/>
          </a:prstGeom>
        </p:spPr>
        <p:txBody>
          <a:bodyPr anchor="ctr"/>
          <a:lstStyle>
            <a:lvl1pPr algn="ctr">
              <a:defRPr sz="2000">
                <a:solidFill>
                  <a:schemeClr val="accent1"/>
                </a:solidFill>
              </a:defRPr>
            </a:lvl1pPr>
          </a:lstStyle>
          <a:p>
            <a:r>
              <a:rPr lang="en-US"/>
              <a:t>Click icon to add media</a:t>
            </a:r>
            <a:endParaRPr lang="en-CA"/>
          </a:p>
        </p:txBody>
      </p:sp>
    </p:spTree>
    <p:extLst>
      <p:ext uri="{BB962C8B-B14F-4D97-AF65-F5344CB8AC3E}">
        <p14:creationId xmlns:p14="http://schemas.microsoft.com/office/powerpoint/2010/main" val="13061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Brand Title Slide - 2 Speake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9E9734-9CEB-4556-8FB5-B9E3A5B0B40C}"/>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807778"/>
          </a:xfrm>
        </p:spPr>
        <p:txBody>
          <a:bodyPr anchor="ctr" anchorCtr="0">
            <a:normAutofit/>
          </a:bodyPr>
          <a:lstStyle>
            <a:lvl1pPr algn="l">
              <a:defRPr sz="6000">
                <a:solidFill>
                  <a:schemeClr val="bg1"/>
                </a:solidFill>
              </a:defRPr>
            </a:lvl1pPr>
          </a:lstStyle>
          <a:p>
            <a:r>
              <a:rPr lang="en-US"/>
              <a:t>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3807778"/>
            <a:ext cx="6149796"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1" name="Text Placeholder 20">
            <a:extLst>
              <a:ext uri="{FF2B5EF4-FFF2-40B4-BE49-F238E27FC236}">
                <a16:creationId xmlns:a16="http://schemas.microsoft.com/office/drawing/2014/main" id="{92C14E39-29BC-4754-9610-AEEB5ADEE891}"/>
              </a:ext>
            </a:extLst>
          </p:cNvPr>
          <p:cNvSpPr>
            <a:spLocks noGrp="1"/>
          </p:cNvSpPr>
          <p:nvPr>
            <p:ph type="body" sz="quarter" idx="11" hasCustomPrompt="1"/>
          </p:nvPr>
        </p:nvSpPr>
        <p:spPr>
          <a:xfrm>
            <a:off x="8633584" y="4000660"/>
            <a:ext cx="1109960" cy="746600"/>
          </a:xfrm>
          <a:prstGeom prst="rect">
            <a:avLst/>
          </a:prstGeom>
        </p:spPr>
        <p:txBody>
          <a:bodyPr>
            <a:normAutofit/>
          </a:bodyPr>
          <a:lstStyle>
            <a:lvl1pPr>
              <a:spcAft>
                <a:spcPts val="0"/>
              </a:spcAft>
              <a:defRPr sz="1000" b="0"/>
            </a:lvl1pPr>
          </a:lstStyle>
          <a:p>
            <a:pPr lvl="0"/>
            <a:r>
              <a:rPr lang="en-US"/>
              <a:t>Presenter Name</a:t>
            </a:r>
          </a:p>
          <a:p>
            <a:pPr lvl="0"/>
            <a:r>
              <a:rPr lang="en-US"/>
              <a:t>Title</a:t>
            </a:r>
            <a:endParaRPr lang="en-CA"/>
          </a:p>
        </p:txBody>
      </p:sp>
      <p:sp>
        <p:nvSpPr>
          <p:cNvPr id="34" name="Text Placeholder 20">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1063696" y="4000660"/>
            <a:ext cx="1128304" cy="722248"/>
          </a:xfrm>
          <a:prstGeom prst="rect">
            <a:avLst/>
          </a:prstGeom>
        </p:spPr>
        <p:txBody>
          <a:bodyPr>
            <a:normAutofit/>
          </a:bodyPr>
          <a:lstStyle>
            <a:lvl1pPr>
              <a:spcAft>
                <a:spcPts val="0"/>
              </a:spcAft>
              <a:defRPr sz="1000" b="0"/>
            </a:lvl1pPr>
          </a:lstStyle>
          <a:p>
            <a:pPr lvl="0"/>
            <a:r>
              <a:rPr lang="en-US"/>
              <a:t>Presenter Name</a:t>
            </a:r>
          </a:p>
          <a:p>
            <a:pPr lvl="0"/>
            <a:r>
              <a:rPr lang="en-US"/>
              <a:t>Title</a:t>
            </a:r>
            <a:endParaRPr lang="en-CA"/>
          </a:p>
        </p:txBody>
      </p:sp>
      <p:pic>
        <p:nvPicPr>
          <p:cNvPr id="15" name="Picture 14" descr="A picture containing text&#10;&#10;Description automatically generated">
            <a:extLst>
              <a:ext uri="{FF2B5EF4-FFF2-40B4-BE49-F238E27FC236}">
                <a16:creationId xmlns:a16="http://schemas.microsoft.com/office/drawing/2014/main" id="{CAFD701A-4A45-4845-B893-70238B3C3A90}"/>
              </a:ext>
            </a:extLst>
          </p:cNvPr>
          <p:cNvPicPr>
            <a:picLocks noChangeAspect="1"/>
          </p:cNvPicPr>
          <p:nvPr userDrawn="1"/>
        </p:nvPicPr>
        <p:blipFill>
          <a:blip r:embed="rId2"/>
          <a:stretch>
            <a:fillRect/>
          </a:stretch>
        </p:blipFill>
        <p:spPr>
          <a:xfrm>
            <a:off x="1163638" y="5493707"/>
            <a:ext cx="3160059" cy="713562"/>
          </a:xfrm>
          <a:prstGeom prst="rect">
            <a:avLst/>
          </a:prstGeom>
        </p:spPr>
      </p:pic>
      <p:sp>
        <p:nvSpPr>
          <p:cNvPr id="29" name="Picture Placeholder 28">
            <a:extLst>
              <a:ext uri="{FF2B5EF4-FFF2-40B4-BE49-F238E27FC236}">
                <a16:creationId xmlns:a16="http://schemas.microsoft.com/office/drawing/2014/main" id="{0C761F2A-E57F-41AF-AACF-EF4BD7842933}"/>
              </a:ext>
              <a:ext uri="{C183D7F6-B498-43B3-948B-1728B52AA6E4}">
                <adec:decorative xmlns:adec="http://schemas.microsoft.com/office/drawing/2017/decorative" val="1"/>
              </a:ext>
            </a:extLst>
          </p:cNvPr>
          <p:cNvSpPr>
            <a:spLocks noGrp="1"/>
          </p:cNvSpPr>
          <p:nvPr>
            <p:ph type="pic" sz="quarter" idx="14" hasCustomPrompt="1"/>
          </p:nvPr>
        </p:nvSpPr>
        <p:spPr>
          <a:xfrm>
            <a:off x="7397509" y="3742969"/>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9827620" y="3742969"/>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baseline="0"/>
            </a:lvl1pPr>
          </a:lstStyle>
          <a:p>
            <a:r>
              <a:rPr lang="en-CA"/>
              <a:t>Click to add Presenter Picture</a:t>
            </a:r>
          </a:p>
        </p:txBody>
      </p:sp>
      <p:sp>
        <p:nvSpPr>
          <p:cNvPr id="23" name="Picture Placeholder 37">
            <a:extLst>
              <a:ext uri="{FF2B5EF4-FFF2-40B4-BE49-F238E27FC236}">
                <a16:creationId xmlns:a16="http://schemas.microsoft.com/office/drawing/2014/main" id="{9D6BC232-93B1-45A2-A52A-7E261EC39A6E}"/>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9312965" y="5168348"/>
            <a:ext cx="2319914" cy="1058417"/>
          </a:xfrm>
          <a:prstGeom prst="rect">
            <a:avLst/>
          </a:prstGeom>
          <a:effectLst/>
        </p:spPr>
        <p:txBody>
          <a:bodyPr lIns="0" tIns="0" rIns="0" bIns="0" anchor="b">
            <a:normAutofit/>
          </a:bodyPr>
          <a:lstStyle>
            <a:lvl1pPr algn="r">
              <a:defRPr/>
            </a:lvl1pPr>
          </a:lstStyle>
          <a:p>
            <a:r>
              <a:rPr lang="en-CA"/>
              <a:t>Click here to add Co-Brand Logo</a:t>
            </a:r>
          </a:p>
        </p:txBody>
      </p:sp>
    </p:spTree>
    <p:extLst>
      <p:ext uri="{BB962C8B-B14F-4D97-AF65-F5344CB8AC3E}">
        <p14:creationId xmlns:p14="http://schemas.microsoft.com/office/powerpoint/2010/main" val="17714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o-Brand Title Slide - 5 Speake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9E9734-9CEB-4556-8FB5-B9E3A5B0B40C}"/>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9512"/>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807778"/>
          </a:xfrm>
        </p:spPr>
        <p:txBody>
          <a:bodyPr anchor="ctr" anchorCtr="0">
            <a:normAutofit/>
          </a:bodyPr>
          <a:lstStyle>
            <a:lvl1pPr algn="l">
              <a:defRPr sz="6000">
                <a:solidFill>
                  <a:schemeClr val="bg1"/>
                </a:solidFill>
              </a:defRPr>
            </a:lvl1pPr>
          </a:lstStyle>
          <a:p>
            <a:r>
              <a:rPr lang="en-US"/>
              <a:t>Title</a:t>
            </a:r>
          </a:p>
        </p:txBody>
      </p:sp>
      <p:pic>
        <p:nvPicPr>
          <p:cNvPr id="15" name="Picture 14" descr="A picture containing text&#10;&#10;Description automatically generated">
            <a:extLst>
              <a:ext uri="{FF2B5EF4-FFF2-40B4-BE49-F238E27FC236}">
                <a16:creationId xmlns:a16="http://schemas.microsoft.com/office/drawing/2014/main" id="{CAFD701A-4A45-4845-B893-70238B3C3A90}"/>
              </a:ext>
            </a:extLst>
          </p:cNvPr>
          <p:cNvPicPr>
            <a:picLocks noChangeAspect="1"/>
          </p:cNvPicPr>
          <p:nvPr userDrawn="1"/>
        </p:nvPicPr>
        <p:blipFill>
          <a:blip r:embed="rId2"/>
          <a:stretch>
            <a:fillRect/>
          </a:stretch>
        </p:blipFill>
        <p:spPr>
          <a:xfrm>
            <a:off x="1163638" y="5693961"/>
            <a:ext cx="3160059" cy="713562"/>
          </a:xfrm>
          <a:prstGeom prst="rect">
            <a:avLst/>
          </a:prstGeom>
        </p:spPr>
      </p:pic>
      <p:sp>
        <p:nvSpPr>
          <p:cNvPr id="21" name="Text Placeholder 20" descr="Speaker Name">
            <a:extLst>
              <a:ext uri="{FF2B5EF4-FFF2-40B4-BE49-F238E27FC236}">
                <a16:creationId xmlns:a16="http://schemas.microsoft.com/office/drawing/2014/main" id="{92C14E39-29BC-4754-9610-AEEB5ADEE891}"/>
              </a:ext>
            </a:extLst>
          </p:cNvPr>
          <p:cNvSpPr>
            <a:spLocks noGrp="1"/>
          </p:cNvSpPr>
          <p:nvPr>
            <p:ph type="body" sz="quarter" idx="11" hasCustomPrompt="1"/>
          </p:nvPr>
        </p:nvSpPr>
        <p:spPr>
          <a:xfrm>
            <a:off x="8988073"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34" name="Text Placeholder 20" descr="Speaker Name">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1190467"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29" name="Picture Placeholder 28">
            <a:extLst>
              <a:ext uri="{FF2B5EF4-FFF2-40B4-BE49-F238E27FC236}">
                <a16:creationId xmlns:a16="http://schemas.microsoft.com/office/drawing/2014/main" id="{0C761F2A-E57F-41AF-AACF-EF4BD7842933}"/>
              </a:ext>
              <a:ext uri="{C183D7F6-B498-43B3-948B-1728B52AA6E4}">
                <adec:decorative xmlns:adec="http://schemas.microsoft.com/office/drawing/2017/decorative" val="1"/>
              </a:ext>
            </a:extLst>
          </p:cNvPr>
          <p:cNvSpPr>
            <a:spLocks noGrp="1"/>
          </p:cNvSpPr>
          <p:nvPr>
            <p:ph type="pic" sz="quarter" idx="14" hasCustomPrompt="1"/>
          </p:nvPr>
        </p:nvSpPr>
        <p:spPr>
          <a:xfrm>
            <a:off x="7769977"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9972089"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baseline="0"/>
            </a:lvl1pPr>
          </a:lstStyle>
          <a:p>
            <a:r>
              <a:rPr lang="en-CA"/>
              <a:t>Click to add Presenter Picture</a:t>
            </a:r>
          </a:p>
        </p:txBody>
      </p:sp>
      <p:sp>
        <p:nvSpPr>
          <p:cNvPr id="14" name="Text Placeholder 20" descr="Speaker Name">
            <a:extLst>
              <a:ext uri="{FF2B5EF4-FFF2-40B4-BE49-F238E27FC236}">
                <a16:creationId xmlns:a16="http://schemas.microsoft.com/office/drawing/2014/main" id="{637B2BA8-999A-4399-BCF9-59852C33A780}"/>
              </a:ext>
            </a:extLst>
          </p:cNvPr>
          <p:cNvSpPr>
            <a:spLocks noGrp="1"/>
          </p:cNvSpPr>
          <p:nvPr>
            <p:ph type="body" sz="quarter" idx="19" hasCustomPrompt="1"/>
          </p:nvPr>
        </p:nvSpPr>
        <p:spPr>
          <a:xfrm>
            <a:off x="2380891"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16" name="Picture Placeholder 28">
            <a:extLst>
              <a:ext uri="{FF2B5EF4-FFF2-40B4-BE49-F238E27FC236}">
                <a16:creationId xmlns:a16="http://schemas.microsoft.com/office/drawing/2014/main" id="{6695E2A0-E529-4307-9A03-4925F091FF37}"/>
              </a:ext>
              <a:ext uri="{C183D7F6-B498-43B3-948B-1728B52AA6E4}">
                <adec:decorative xmlns:adec="http://schemas.microsoft.com/office/drawing/2017/decorative" val="1"/>
              </a:ext>
            </a:extLst>
          </p:cNvPr>
          <p:cNvSpPr>
            <a:spLocks noGrp="1"/>
          </p:cNvSpPr>
          <p:nvPr>
            <p:ph type="pic" sz="quarter" idx="20" hasCustomPrompt="1"/>
          </p:nvPr>
        </p:nvSpPr>
        <p:spPr>
          <a:xfrm>
            <a:off x="1163638"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17" name="Text Placeholder 20" descr="Speaker Name">
            <a:extLst>
              <a:ext uri="{FF2B5EF4-FFF2-40B4-BE49-F238E27FC236}">
                <a16:creationId xmlns:a16="http://schemas.microsoft.com/office/drawing/2014/main" id="{66DD62EA-F7CA-4297-9539-CCC2BE5E70AC}"/>
              </a:ext>
            </a:extLst>
          </p:cNvPr>
          <p:cNvSpPr>
            <a:spLocks noGrp="1"/>
          </p:cNvSpPr>
          <p:nvPr>
            <p:ph type="body" sz="quarter" idx="21" hasCustomPrompt="1"/>
          </p:nvPr>
        </p:nvSpPr>
        <p:spPr>
          <a:xfrm>
            <a:off x="4583285"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18" name="Picture Placeholder 28">
            <a:extLst>
              <a:ext uri="{FF2B5EF4-FFF2-40B4-BE49-F238E27FC236}">
                <a16:creationId xmlns:a16="http://schemas.microsoft.com/office/drawing/2014/main" id="{D4DB5605-4771-4D52-8F8C-940C922EC29C}"/>
              </a:ext>
              <a:ext uri="{C183D7F6-B498-43B3-948B-1728B52AA6E4}">
                <adec:decorative xmlns:adec="http://schemas.microsoft.com/office/drawing/2017/decorative" val="1"/>
              </a:ext>
            </a:extLst>
          </p:cNvPr>
          <p:cNvSpPr>
            <a:spLocks noGrp="1"/>
          </p:cNvSpPr>
          <p:nvPr>
            <p:ph type="pic" sz="quarter" idx="22" hasCustomPrompt="1"/>
          </p:nvPr>
        </p:nvSpPr>
        <p:spPr>
          <a:xfrm>
            <a:off x="3365751"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19" name="Text Placeholder 20" descr="Speaker Name">
            <a:extLst>
              <a:ext uri="{FF2B5EF4-FFF2-40B4-BE49-F238E27FC236}">
                <a16:creationId xmlns:a16="http://schemas.microsoft.com/office/drawing/2014/main" id="{5D6FC7DB-B33F-40CE-AC35-B058918F41AC}"/>
              </a:ext>
            </a:extLst>
          </p:cNvPr>
          <p:cNvSpPr>
            <a:spLocks noGrp="1"/>
          </p:cNvSpPr>
          <p:nvPr>
            <p:ph type="body" sz="quarter" idx="23" hasCustomPrompt="1"/>
          </p:nvPr>
        </p:nvSpPr>
        <p:spPr>
          <a:xfrm>
            <a:off x="6785679"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20" name="Picture Placeholder 28">
            <a:extLst>
              <a:ext uri="{FF2B5EF4-FFF2-40B4-BE49-F238E27FC236}">
                <a16:creationId xmlns:a16="http://schemas.microsoft.com/office/drawing/2014/main" id="{ECDC0B1B-82DE-4822-9713-7406C9EBA990}"/>
              </a:ext>
              <a:ext uri="{C183D7F6-B498-43B3-948B-1728B52AA6E4}">
                <adec:decorative xmlns:adec="http://schemas.microsoft.com/office/drawing/2017/decorative" val="1"/>
              </a:ext>
            </a:extLst>
          </p:cNvPr>
          <p:cNvSpPr>
            <a:spLocks noGrp="1"/>
          </p:cNvSpPr>
          <p:nvPr>
            <p:ph type="pic" sz="quarter" idx="24" hasCustomPrompt="1"/>
          </p:nvPr>
        </p:nvSpPr>
        <p:spPr>
          <a:xfrm>
            <a:off x="5567864"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22" name="Picture Placeholder 37">
            <a:extLst>
              <a:ext uri="{FF2B5EF4-FFF2-40B4-BE49-F238E27FC236}">
                <a16:creationId xmlns:a16="http://schemas.microsoft.com/office/drawing/2014/main" id="{998DAC64-7665-4954-A7E8-B2D8FB9AB3BA}"/>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9312965" y="5349106"/>
            <a:ext cx="2319914" cy="1058417"/>
          </a:xfrm>
          <a:prstGeom prst="rect">
            <a:avLst/>
          </a:prstGeom>
          <a:effectLst/>
        </p:spPr>
        <p:txBody>
          <a:bodyPr lIns="0" tIns="0" rIns="0" bIns="0" anchor="b">
            <a:normAutofit/>
          </a:bodyPr>
          <a:lstStyle>
            <a:lvl1pPr algn="r">
              <a:defRPr/>
            </a:lvl1pPr>
          </a:lstStyle>
          <a:p>
            <a:r>
              <a:rPr lang="en-CA"/>
              <a:t>Click here to add Co-Brand Logo</a:t>
            </a:r>
          </a:p>
        </p:txBody>
      </p:sp>
    </p:spTree>
    <p:extLst>
      <p:ext uri="{BB962C8B-B14F-4D97-AF65-F5344CB8AC3E}">
        <p14:creationId xmlns:p14="http://schemas.microsoft.com/office/powerpoint/2010/main" val="364121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Brand Title Slide - 1 Speak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9E9734-9CEB-4556-8FB5-B9E3A5B0B40C}"/>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807778"/>
          </a:xfrm>
        </p:spPr>
        <p:txBody>
          <a:bodyPr anchor="ctr" anchorCtr="0"/>
          <a:lstStyle>
            <a:lvl1pPr algn="l">
              <a:defRPr sz="6000">
                <a:solidFill>
                  <a:schemeClr val="bg1"/>
                </a:solidFill>
              </a:defRPr>
            </a:lvl1pPr>
          </a:lstStyle>
          <a:p>
            <a:r>
              <a:rPr lang="en-US"/>
              <a:t>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9" y="3807778"/>
            <a:ext cx="7333380"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34" name="Text Placeholder 20">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0192878" y="3972060"/>
            <a:ext cx="1440000" cy="775200"/>
          </a:xfrm>
          <a:prstGeom prst="rect">
            <a:avLst/>
          </a:prstGeom>
        </p:spPr>
        <p:txBody>
          <a:bodyPr anchor="t">
            <a:normAutofit/>
          </a:bodyPr>
          <a:lstStyle>
            <a:lvl1pPr>
              <a:spcAft>
                <a:spcPts val="0"/>
              </a:spcAft>
              <a:defRPr sz="1100" b="1"/>
            </a:lvl1pPr>
          </a:lstStyle>
          <a:p>
            <a:pPr lvl="0"/>
            <a:r>
              <a:rPr lang="en-US"/>
              <a:t>Presenter Name</a:t>
            </a:r>
          </a:p>
          <a:p>
            <a:pPr lvl="0"/>
            <a:r>
              <a:rPr lang="en-US"/>
              <a:t>Title</a:t>
            </a:r>
            <a:endParaRPr lang="en-CA"/>
          </a:p>
        </p:txBody>
      </p:sp>
      <p:sp>
        <p:nvSpPr>
          <p:cNvPr id="38" name="Picture Placeholder 37">
            <a:extLst>
              <a:ext uri="{FF2B5EF4-FFF2-40B4-BE49-F238E27FC236}">
                <a16:creationId xmlns:a16="http://schemas.microsoft.com/office/drawing/2014/main" id="{32C77167-C1F8-486A-9A8B-13FED34B7D35}"/>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9312965" y="5168348"/>
            <a:ext cx="2319914" cy="1058417"/>
          </a:xfrm>
          <a:prstGeom prst="rect">
            <a:avLst/>
          </a:prstGeom>
          <a:effectLst/>
        </p:spPr>
        <p:txBody>
          <a:bodyPr lIns="0" tIns="0" rIns="0" bIns="0" anchor="b">
            <a:normAutofit/>
          </a:bodyPr>
          <a:lstStyle>
            <a:lvl1pPr algn="r">
              <a:defRPr/>
            </a:lvl1pPr>
          </a:lstStyle>
          <a:p>
            <a:r>
              <a:rPr lang="en-CA"/>
              <a:t>Click here to add Co-Brand Logo</a:t>
            </a:r>
          </a:p>
        </p:txBody>
      </p:sp>
      <p:pic>
        <p:nvPicPr>
          <p:cNvPr id="15" name="Picture 14" descr="A picture containing text&#10;&#10;Description automatically generated">
            <a:extLst>
              <a:ext uri="{FF2B5EF4-FFF2-40B4-BE49-F238E27FC236}">
                <a16:creationId xmlns:a16="http://schemas.microsoft.com/office/drawing/2014/main" id="{CAFD701A-4A45-4845-B893-70238B3C3A90}"/>
              </a:ext>
            </a:extLst>
          </p:cNvPr>
          <p:cNvPicPr>
            <a:picLocks noChangeAspect="1"/>
          </p:cNvPicPr>
          <p:nvPr userDrawn="1"/>
        </p:nvPicPr>
        <p:blipFill>
          <a:blip r:embed="rId2"/>
          <a:stretch>
            <a:fillRect/>
          </a:stretch>
        </p:blipFill>
        <p:spPr>
          <a:xfrm>
            <a:off x="1163638" y="5513203"/>
            <a:ext cx="3160059" cy="713562"/>
          </a:xfrm>
          <a:prstGeom prst="rect">
            <a:avLst/>
          </a:prstGeom>
        </p:spPr>
      </p:pic>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8644854" y="3564066"/>
            <a:ext cx="1440000" cy="1440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defRPr lang="en-CA" sz="1100" dirty="0"/>
            </a:lvl1pPr>
          </a:lstStyle>
          <a:p>
            <a:pPr lvl="0" algn="ctr"/>
            <a:r>
              <a:rPr lang="en-CA"/>
              <a:t>Click to add Presenter Picture</a:t>
            </a:r>
          </a:p>
        </p:txBody>
      </p:sp>
    </p:spTree>
    <p:extLst>
      <p:ext uri="{BB962C8B-B14F-4D97-AF65-F5344CB8AC3E}">
        <p14:creationId xmlns:p14="http://schemas.microsoft.com/office/powerpoint/2010/main" val="24413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84AD53-DB28-0A47-A759-D4B32F05CED0}"/>
              </a:ext>
            </a:extLst>
          </p:cNvPr>
          <p:cNvSpPr/>
          <p:nvPr/>
        </p:nvSpPr>
        <p:spPr>
          <a:xfrm>
            <a:off x="0" y="0"/>
            <a:ext cx="12192000" cy="3429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4114800"/>
            <a:ext cx="9864724" cy="2743200"/>
          </a:xfrm>
          <a:prstGeom prst="rect">
            <a:avLst/>
          </a:prstGeom>
        </p:spPr>
        <p:txBody>
          <a:bodyPr anchor="t" anchorCtr="0">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goes here</a:t>
            </a:r>
          </a:p>
        </p:txBody>
      </p:sp>
      <p:sp>
        <p:nvSpPr>
          <p:cNvPr id="5" name="TextBox 4">
            <a:extLst>
              <a:ext uri="{FF2B5EF4-FFF2-40B4-BE49-F238E27FC236}">
                <a16:creationId xmlns:a16="http://schemas.microsoft.com/office/drawing/2014/main" id="{29B841D9-48D3-AC45-81BE-9EE25ACCCDBB}"/>
              </a:ext>
            </a:extLst>
          </p:cNvPr>
          <p:cNvSpPr txBox="1"/>
          <p:nvPr/>
        </p:nvSpPr>
        <p:spPr>
          <a:xfrm>
            <a:off x="3794759" y="0"/>
            <a:ext cx="4602480" cy="3939540"/>
          </a:xfrm>
          <a:prstGeom prst="rect">
            <a:avLst/>
          </a:prstGeom>
          <a:noFill/>
        </p:spPr>
        <p:txBody>
          <a:bodyPr wrap="square" rtlCol="0">
            <a:spAutoFit/>
          </a:bodyPr>
          <a:lstStyle/>
          <a:p>
            <a:pPr algn="ctr"/>
            <a:r>
              <a:rPr lang="en-US" sz="25000">
                <a:solidFill>
                  <a:schemeClr val="bg1">
                    <a:alpha val="20000"/>
                  </a:schemeClr>
                </a:solidFill>
              </a:rPr>
              <a:t>?</a:t>
            </a:r>
          </a:p>
        </p:txBody>
      </p:sp>
      <p:sp>
        <p:nvSpPr>
          <p:cNvPr id="4" name="Slide Number Placeholder 3">
            <a:extLst>
              <a:ext uri="{FF2B5EF4-FFF2-40B4-BE49-F238E27FC236}">
                <a16:creationId xmlns:a16="http://schemas.microsoft.com/office/drawing/2014/main" id="{059933B5-6F0E-4084-A34C-CD8BF9265E74}"/>
              </a:ext>
            </a:extLst>
          </p:cNvPr>
          <p:cNvSpPr>
            <a:spLocks noGrp="1"/>
          </p:cNvSpPr>
          <p:nvPr>
            <p:ph type="sldNum" sz="quarter" idx="10"/>
          </p:nvPr>
        </p:nvSpPr>
        <p:spPr/>
        <p:txBody>
          <a:bodyPr/>
          <a:lstStyle/>
          <a:p>
            <a:fld id="{E87566E4-5D15-4302-BF3B-399ED34F2614}" type="slidenum">
              <a:rPr lang="en-CA" smtClean="0"/>
              <a:pPr/>
              <a:t>‹#›</a:t>
            </a:fld>
            <a:endParaRPr lang="en-CA"/>
          </a:p>
        </p:txBody>
      </p:sp>
    </p:spTree>
    <p:extLst>
      <p:ext uri="{BB962C8B-B14F-4D97-AF65-F5344CB8AC3E}">
        <p14:creationId xmlns:p14="http://schemas.microsoft.com/office/powerpoint/2010/main" val="42003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u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754845-425F-E449-88BB-D29FB7E2DF25}"/>
              </a:ext>
            </a:extLst>
          </p:cNvPr>
          <p:cNvSpPr/>
          <p:nvPr/>
        </p:nvSpPr>
        <p:spPr>
          <a:xfrm>
            <a:off x="0" y="1"/>
            <a:ext cx="12192000" cy="6857999"/>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B5259-6A36-ED4D-9DD8-A9257E120E80}"/>
              </a:ext>
            </a:extLst>
          </p:cNvPr>
          <p:cNvSpPr>
            <a:spLocks noGrp="1"/>
          </p:cNvSpPr>
          <p:nvPr>
            <p:ph type="title" hasCustomPrompt="1"/>
          </p:nvPr>
        </p:nvSpPr>
        <p:spPr>
          <a:xfrm>
            <a:off x="1163638" y="396876"/>
            <a:ext cx="9864725" cy="1484313"/>
          </a:xfrm>
        </p:spPr>
        <p:txBody>
          <a:bodyPr anchor="ctr" anchorCtr="0">
            <a:normAutofit/>
          </a:bodyPr>
          <a:lstStyle>
            <a:lvl1pPr>
              <a:defRPr sz="3000">
                <a:solidFill>
                  <a:schemeClr val="bg1"/>
                </a:solidFill>
              </a:defRPr>
            </a:lvl1pPr>
          </a:lstStyle>
          <a:p>
            <a:r>
              <a:rPr lang="en-US"/>
              <a:t>Slide Title</a:t>
            </a:r>
          </a:p>
        </p:txBody>
      </p:sp>
      <p:sp>
        <p:nvSpPr>
          <p:cNvPr id="3" name="Slide Number Placeholder 2">
            <a:extLst>
              <a:ext uri="{FF2B5EF4-FFF2-40B4-BE49-F238E27FC236}">
                <a16:creationId xmlns:a16="http://schemas.microsoft.com/office/drawing/2014/main" id="{1E836DFB-2994-4E40-8887-BEBE6FDD7E5F}"/>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6" name="Rectangle 5">
            <a:extLst>
              <a:ext uri="{FF2B5EF4-FFF2-40B4-BE49-F238E27FC236}">
                <a16:creationId xmlns:a16="http://schemas.microsoft.com/office/drawing/2014/main" id="{F98D8F98-9956-4DDB-A399-B423FA9786DE}"/>
              </a:ext>
            </a:extLst>
          </p:cNvPr>
          <p:cNvSpPr/>
          <p:nvPr userDrawn="1"/>
        </p:nvSpPr>
        <p:spPr>
          <a:xfrm>
            <a:off x="0" y="1"/>
            <a:ext cx="12192000" cy="6857999"/>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7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What We D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E15571-1AA7-45AA-873E-F04A71C215AD}"/>
              </a:ext>
            </a:extLst>
          </p:cNvPr>
          <p:cNvSpPr/>
          <p:nvPr/>
        </p:nvSpPr>
        <p:spPr>
          <a:xfrm>
            <a:off x="0" y="1331999"/>
            <a:ext cx="907676" cy="55260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42C833-311B-9846-BD98-7C83B22587A6}"/>
              </a:ext>
            </a:extLst>
          </p:cNvPr>
          <p:cNvSpPr txBox="1"/>
          <p:nvPr/>
        </p:nvSpPr>
        <p:spPr>
          <a:xfrm>
            <a:off x="1159662" y="4515704"/>
            <a:ext cx="1834173" cy="1554272"/>
          </a:xfrm>
          <a:prstGeom prst="rect">
            <a:avLst/>
          </a:prstGeom>
          <a:noFill/>
        </p:spPr>
        <p:txBody>
          <a:bodyPr wrap="square" rtlCol="0">
            <a:spAutoFit/>
          </a:bodyPr>
          <a:lstStyle/>
          <a:p>
            <a:pPr marL="9525">
              <a:spcAft>
                <a:spcPts val="600"/>
              </a:spcAft>
            </a:pPr>
            <a:r>
              <a:rPr lang="en-US" b="1">
                <a:solidFill>
                  <a:srgbClr val="006BA6"/>
                </a:solidFill>
                <a:latin typeface="Arial" panose="020B0604020202020204" pitchFamily="34" charset="0"/>
                <a:cs typeface="Arial" panose="020B0604020202020204" pitchFamily="34" charset="0"/>
              </a:rPr>
              <a:t>Membership</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Access to CDSPI service and solutions are exclusive to members of the CDA, provincial and territories dental associations</a:t>
            </a:r>
          </a:p>
        </p:txBody>
      </p:sp>
      <p:sp>
        <p:nvSpPr>
          <p:cNvPr id="5" name="TextBox 4">
            <a:extLst>
              <a:ext uri="{FF2B5EF4-FFF2-40B4-BE49-F238E27FC236}">
                <a16:creationId xmlns:a16="http://schemas.microsoft.com/office/drawing/2014/main" id="{3F8F5B67-8991-6742-A827-DA491364ECFF}"/>
              </a:ext>
            </a:extLst>
          </p:cNvPr>
          <p:cNvSpPr txBox="1"/>
          <p:nvPr/>
        </p:nvSpPr>
        <p:spPr>
          <a:xfrm>
            <a:off x="3233897" y="4529864"/>
            <a:ext cx="1698953" cy="1184940"/>
          </a:xfrm>
          <a:prstGeom prst="rect">
            <a:avLst/>
          </a:prstGeom>
          <a:noFill/>
        </p:spPr>
        <p:txBody>
          <a:bodyPr wrap="square" rtlCol="0">
            <a:spAutoFit/>
          </a:bodyPr>
          <a:lstStyle/>
          <a:p>
            <a:pPr>
              <a:spcAft>
                <a:spcPts val="600"/>
              </a:spcAft>
            </a:pPr>
            <a:r>
              <a:rPr lang="en-US" b="1">
                <a:solidFill>
                  <a:srgbClr val="F58200"/>
                </a:solidFill>
                <a:latin typeface="Arial" panose="020B0604020202020204" pitchFamily="34" charset="0"/>
                <a:cs typeface="Arial" panose="020B0604020202020204" pitchFamily="34" charset="0"/>
              </a:rPr>
              <a:t>Focus</a:t>
            </a:r>
          </a:p>
          <a:p>
            <a:pPr>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The dental community is our focus and we understand your unique business</a:t>
            </a:r>
          </a:p>
        </p:txBody>
      </p:sp>
      <p:sp>
        <p:nvSpPr>
          <p:cNvPr id="6" name="TextBox 5">
            <a:extLst>
              <a:ext uri="{FF2B5EF4-FFF2-40B4-BE49-F238E27FC236}">
                <a16:creationId xmlns:a16="http://schemas.microsoft.com/office/drawing/2014/main" id="{F7827AB2-3C70-FB43-BF67-BEC64752078D}"/>
              </a:ext>
            </a:extLst>
          </p:cNvPr>
          <p:cNvSpPr txBox="1"/>
          <p:nvPr/>
        </p:nvSpPr>
        <p:spPr>
          <a:xfrm>
            <a:off x="5224441" y="4505662"/>
            <a:ext cx="1708435" cy="1184940"/>
          </a:xfrm>
          <a:prstGeom prst="rect">
            <a:avLst/>
          </a:prstGeom>
          <a:noFill/>
        </p:spPr>
        <p:txBody>
          <a:bodyPr wrap="square" rtlCol="0">
            <a:spAutoFit/>
          </a:bodyPr>
          <a:lstStyle/>
          <a:p>
            <a:pPr marL="9525">
              <a:spcAft>
                <a:spcPts val="600"/>
              </a:spcAft>
            </a:pPr>
            <a:r>
              <a:rPr lang="en-US" b="1">
                <a:solidFill>
                  <a:srgbClr val="5BC2E7"/>
                </a:solidFill>
                <a:latin typeface="Arial" panose="020B0604020202020204" pitchFamily="34" charset="0"/>
                <a:cs typeface="Arial" panose="020B0604020202020204" pitchFamily="34" charset="0"/>
              </a:rPr>
              <a:t>Not for profit </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Serving needs and interests of dentists — not shareholders or an ‘owner’</a:t>
            </a:r>
          </a:p>
        </p:txBody>
      </p:sp>
      <p:sp>
        <p:nvSpPr>
          <p:cNvPr id="7" name="TextBox 6">
            <a:extLst>
              <a:ext uri="{FF2B5EF4-FFF2-40B4-BE49-F238E27FC236}">
                <a16:creationId xmlns:a16="http://schemas.microsoft.com/office/drawing/2014/main" id="{0814F2C1-2F2F-CC43-BF19-B9D6F6B0A2B4}"/>
              </a:ext>
            </a:extLst>
          </p:cNvPr>
          <p:cNvSpPr txBox="1"/>
          <p:nvPr/>
        </p:nvSpPr>
        <p:spPr>
          <a:xfrm>
            <a:off x="7293037" y="4522430"/>
            <a:ext cx="1854948" cy="1277273"/>
          </a:xfrm>
          <a:prstGeom prst="rect">
            <a:avLst/>
          </a:prstGeom>
          <a:noFill/>
        </p:spPr>
        <p:txBody>
          <a:bodyPr wrap="square" rtlCol="0">
            <a:spAutoFit/>
          </a:bodyPr>
          <a:lstStyle/>
          <a:p>
            <a:pPr marL="9525">
              <a:spcAft>
                <a:spcPts val="600"/>
              </a:spcAft>
            </a:pPr>
            <a:r>
              <a:rPr lang="en-US" b="1">
                <a:solidFill>
                  <a:srgbClr val="5C068C"/>
                </a:solidFill>
                <a:effectLst/>
                <a:latin typeface="Arial" panose="020B0604020202020204" pitchFamily="34" charset="0"/>
                <a:ea typeface="Calibri" panose="020F0502020204030204" pitchFamily="34" charset="0"/>
                <a:cs typeface="Arial" panose="020B0604020202020204" pitchFamily="34" charset="0"/>
              </a:rPr>
              <a:t>Financial wellness</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Solutions tailored to protect and grow your wealth</a:t>
            </a:r>
          </a:p>
        </p:txBody>
      </p:sp>
      <p:cxnSp>
        <p:nvCxnSpPr>
          <p:cNvPr id="8" name="Straight Connector 7">
            <a:extLst>
              <a:ext uri="{FF2B5EF4-FFF2-40B4-BE49-F238E27FC236}">
                <a16:creationId xmlns:a16="http://schemas.microsoft.com/office/drawing/2014/main" id="{36899B18-6842-BC4B-9206-7A55E0EBE83A}"/>
              </a:ext>
            </a:extLst>
          </p:cNvPr>
          <p:cNvCxnSpPr/>
          <p:nvPr/>
        </p:nvCxnSpPr>
        <p:spPr>
          <a:xfrm>
            <a:off x="0" y="410217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B6B914B-181F-B64A-A936-E6EDC9DAF4C0}"/>
              </a:ext>
            </a:extLst>
          </p:cNvPr>
          <p:cNvSpPr/>
          <p:nvPr/>
        </p:nvSpPr>
        <p:spPr>
          <a:xfrm>
            <a:off x="1271184" y="3792915"/>
            <a:ext cx="605118" cy="605118"/>
          </a:xfrm>
          <a:prstGeom prst="ellips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908CAC-60FA-E042-920F-6208EF9FBA00}"/>
              </a:ext>
            </a:extLst>
          </p:cNvPr>
          <p:cNvSpPr/>
          <p:nvPr/>
        </p:nvSpPr>
        <p:spPr>
          <a:xfrm>
            <a:off x="3300055" y="3800349"/>
            <a:ext cx="605118" cy="605118"/>
          </a:xfrm>
          <a:prstGeom prst="ellipse">
            <a:avLst/>
          </a:prstGeom>
          <a:solidFill>
            <a:srgbClr val="F5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02AE6C-B0E2-664A-BFF6-0EBEE4B9DF44}"/>
              </a:ext>
            </a:extLst>
          </p:cNvPr>
          <p:cNvSpPr/>
          <p:nvPr/>
        </p:nvSpPr>
        <p:spPr>
          <a:xfrm>
            <a:off x="5303182" y="3815217"/>
            <a:ext cx="605118" cy="605118"/>
          </a:xfrm>
          <a:prstGeom prst="ellipse">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120D8D-F797-0743-8FF9-E5A6BA07D92B}"/>
              </a:ext>
            </a:extLst>
          </p:cNvPr>
          <p:cNvSpPr/>
          <p:nvPr/>
        </p:nvSpPr>
        <p:spPr>
          <a:xfrm>
            <a:off x="7372965" y="3785481"/>
            <a:ext cx="605118" cy="605118"/>
          </a:xfrm>
          <a:prstGeom prst="ellipse">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1AFE70-0AE7-A649-AA54-556F4B5AAE29}"/>
              </a:ext>
            </a:extLst>
          </p:cNvPr>
          <p:cNvSpPr/>
          <p:nvPr/>
        </p:nvSpPr>
        <p:spPr>
          <a:xfrm>
            <a:off x="9387301" y="3778047"/>
            <a:ext cx="605118" cy="605118"/>
          </a:xfrm>
          <a:prstGeom prst="ellips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A959DE-12F7-0040-989A-AE9AAD743968}"/>
              </a:ext>
            </a:extLst>
          </p:cNvPr>
          <p:cNvSpPr txBox="1"/>
          <p:nvPr/>
        </p:nvSpPr>
        <p:spPr>
          <a:xfrm>
            <a:off x="1198599" y="3802197"/>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EE9EEAD2-C75E-7E4D-90F3-BE902D7EB60C}"/>
              </a:ext>
            </a:extLst>
          </p:cNvPr>
          <p:cNvSpPr txBox="1"/>
          <p:nvPr/>
        </p:nvSpPr>
        <p:spPr>
          <a:xfrm>
            <a:off x="3242664" y="3809631"/>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318BE245-6C33-564A-9A33-785E8A95AB6F}"/>
              </a:ext>
            </a:extLst>
          </p:cNvPr>
          <p:cNvSpPr txBox="1"/>
          <p:nvPr/>
        </p:nvSpPr>
        <p:spPr>
          <a:xfrm>
            <a:off x="5232612" y="3832888"/>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27995315-C38D-EA47-9456-C4E99DFA2D38}"/>
              </a:ext>
            </a:extLst>
          </p:cNvPr>
          <p:cNvSpPr txBox="1"/>
          <p:nvPr/>
        </p:nvSpPr>
        <p:spPr>
          <a:xfrm>
            <a:off x="7300708" y="3795718"/>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4</a:t>
            </a:r>
          </a:p>
        </p:txBody>
      </p:sp>
      <p:sp>
        <p:nvSpPr>
          <p:cNvPr id="18" name="TextBox 17">
            <a:extLst>
              <a:ext uri="{FF2B5EF4-FFF2-40B4-BE49-F238E27FC236}">
                <a16:creationId xmlns:a16="http://schemas.microsoft.com/office/drawing/2014/main" id="{B4576642-28D9-594C-A0B3-64BCDF947E57}"/>
              </a:ext>
            </a:extLst>
          </p:cNvPr>
          <p:cNvSpPr txBox="1"/>
          <p:nvPr/>
        </p:nvSpPr>
        <p:spPr>
          <a:xfrm>
            <a:off x="9315039" y="3788284"/>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5</a:t>
            </a:r>
          </a:p>
        </p:txBody>
      </p:sp>
      <p:sp>
        <p:nvSpPr>
          <p:cNvPr id="19" name="TextBox 18">
            <a:extLst>
              <a:ext uri="{FF2B5EF4-FFF2-40B4-BE49-F238E27FC236}">
                <a16:creationId xmlns:a16="http://schemas.microsoft.com/office/drawing/2014/main" id="{ECA8DB58-A814-6D41-9499-DC58B7F07370}"/>
              </a:ext>
            </a:extLst>
          </p:cNvPr>
          <p:cNvSpPr txBox="1"/>
          <p:nvPr/>
        </p:nvSpPr>
        <p:spPr>
          <a:xfrm>
            <a:off x="9388047" y="4507562"/>
            <a:ext cx="1603366" cy="1369606"/>
          </a:xfrm>
          <a:prstGeom prst="rect">
            <a:avLst/>
          </a:prstGeom>
          <a:noFill/>
        </p:spPr>
        <p:txBody>
          <a:bodyPr wrap="square" rtlCol="0">
            <a:spAutoFit/>
          </a:bodyPr>
          <a:lstStyle/>
          <a:p>
            <a:pPr marL="9525">
              <a:spcAft>
                <a:spcPts val="600"/>
              </a:spcAft>
            </a:pPr>
            <a:r>
              <a:rPr lang="en-US" b="1">
                <a:solidFill>
                  <a:srgbClr val="78BE20"/>
                </a:solidFill>
                <a:latin typeface="Arial" panose="020B0604020202020204" pitchFamily="34" charset="0"/>
                <a:cs typeface="Arial" panose="020B0604020202020204" pitchFamily="34" charset="0"/>
              </a:rPr>
              <a:t>Advice</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Always in your best interest with professional, non-commissioned and unbiased advice</a:t>
            </a:r>
          </a:p>
        </p:txBody>
      </p:sp>
      <p:pic>
        <p:nvPicPr>
          <p:cNvPr id="20" name="Picture 19">
            <a:extLst>
              <a:ext uri="{FF2B5EF4-FFF2-40B4-BE49-F238E27FC236}">
                <a16:creationId xmlns:a16="http://schemas.microsoft.com/office/drawing/2014/main" id="{7FC65DE4-00E7-674F-A434-343498F20D8F}"/>
              </a:ext>
            </a:extLst>
          </p:cNvPr>
          <p:cNvPicPr>
            <a:picLocks noChangeAspect="1"/>
          </p:cNvPicPr>
          <p:nvPr/>
        </p:nvPicPr>
        <p:blipFill>
          <a:blip r:embed="rId2"/>
          <a:srcRect/>
          <a:stretch/>
        </p:blipFill>
        <p:spPr>
          <a:xfrm>
            <a:off x="1734488" y="1645657"/>
            <a:ext cx="8562883" cy="1689337"/>
          </a:xfrm>
          <a:prstGeom prst="rect">
            <a:avLst/>
          </a:prstGeom>
        </p:spPr>
      </p:pic>
      <p:sp>
        <p:nvSpPr>
          <p:cNvPr id="23" name="TextBox 22">
            <a:extLst>
              <a:ext uri="{FF2B5EF4-FFF2-40B4-BE49-F238E27FC236}">
                <a16:creationId xmlns:a16="http://schemas.microsoft.com/office/drawing/2014/main" id="{8107E3D2-1EB5-4E44-9FD0-E153A3671E36}"/>
              </a:ext>
            </a:extLst>
          </p:cNvPr>
          <p:cNvSpPr txBox="1"/>
          <p:nvPr/>
        </p:nvSpPr>
        <p:spPr>
          <a:xfrm>
            <a:off x="1159662" y="406842"/>
            <a:ext cx="7451002" cy="923330"/>
          </a:xfrm>
          <a:prstGeom prst="rect">
            <a:avLst/>
          </a:prstGeom>
          <a:noFill/>
        </p:spPr>
        <p:txBody>
          <a:bodyPr wrap="square" rtlCol="0">
            <a:spAutoFit/>
          </a:bodyPr>
          <a:lstStyle/>
          <a:p>
            <a:r>
              <a:rPr lang="en-CA" sz="5400">
                <a:solidFill>
                  <a:schemeClr val="accent1"/>
                </a:solidFill>
                <a:latin typeface="+mj-lt"/>
              </a:rPr>
              <a:t>Why CDSPI?</a:t>
            </a:r>
          </a:p>
        </p:txBody>
      </p:sp>
      <p:sp>
        <p:nvSpPr>
          <p:cNvPr id="25" name="Slide Number Placeholder 4">
            <a:extLst>
              <a:ext uri="{FF2B5EF4-FFF2-40B4-BE49-F238E27FC236}">
                <a16:creationId xmlns:a16="http://schemas.microsoft.com/office/drawing/2014/main" id="{5102EE1B-C9F0-4BA2-93B3-C842DC4125BE}"/>
              </a:ext>
            </a:extLst>
          </p:cNvPr>
          <p:cNvSpPr txBox="1">
            <a:spLocks/>
          </p:cNvSpPr>
          <p:nvPr/>
        </p:nvSpPr>
        <p:spPr>
          <a:xfrm>
            <a:off x="0" y="6492875"/>
            <a:ext cx="90767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7566E4-5D15-4302-BF3B-399ED34F2614}" type="slidenum">
              <a:rPr lang="en-CA" smtClean="0"/>
              <a:pPr/>
              <a:t>‹#›</a:t>
            </a:fld>
            <a:endParaRPr lang="en-CA"/>
          </a:p>
        </p:txBody>
      </p:sp>
      <p:sp>
        <p:nvSpPr>
          <p:cNvPr id="26" name="Rectangle 25">
            <a:extLst>
              <a:ext uri="{FF2B5EF4-FFF2-40B4-BE49-F238E27FC236}">
                <a16:creationId xmlns:a16="http://schemas.microsoft.com/office/drawing/2014/main" id="{2B60F2DB-E151-4A4C-83B8-D09C4DA35FC2}"/>
              </a:ext>
            </a:extLst>
          </p:cNvPr>
          <p:cNvSpPr/>
          <p:nvPr/>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1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onnect With Us - Social Medi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54AA99-992A-4EDB-8B5F-1E6A244A652A}"/>
              </a:ext>
            </a:extLst>
          </p:cNvPr>
          <p:cNvSpPr/>
          <p:nvPr userDrawn="1"/>
        </p:nvSpPr>
        <p:spPr>
          <a:xfrm>
            <a:off x="0" y="1718631"/>
            <a:ext cx="907676" cy="513936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F24ABF-1B18-4857-8070-D699663AF843}"/>
              </a:ext>
            </a:extLst>
          </p:cNvPr>
          <p:cNvSpPr txBox="1"/>
          <p:nvPr userDrawn="1"/>
        </p:nvSpPr>
        <p:spPr>
          <a:xfrm>
            <a:off x="1555690" y="2439439"/>
            <a:ext cx="10100035" cy="923330"/>
          </a:xfrm>
          <a:prstGeom prst="rect">
            <a:avLst/>
          </a:prstGeom>
          <a:noFill/>
        </p:spPr>
        <p:txBody>
          <a:bodyPr wrap="square" rtlCol="0">
            <a:spAutoFit/>
          </a:bodyPr>
          <a:lstStyle/>
          <a:p>
            <a:pPr lvl="0"/>
            <a:r>
              <a:rPr lang="en-US" sz="5400">
                <a:solidFill>
                  <a:schemeClr val="accent1"/>
                </a:solidFill>
              </a:rPr>
              <a:t>CDSPI.com</a:t>
            </a:r>
          </a:p>
        </p:txBody>
      </p:sp>
      <p:sp>
        <p:nvSpPr>
          <p:cNvPr id="14" name="Rectangle 13">
            <a:extLst>
              <a:ext uri="{FF2B5EF4-FFF2-40B4-BE49-F238E27FC236}">
                <a16:creationId xmlns:a16="http://schemas.microsoft.com/office/drawing/2014/main" id="{C9A8DBC0-823F-48F7-9AC5-7078D949F50D}"/>
              </a:ext>
            </a:extLst>
          </p:cNvPr>
          <p:cNvSpPr/>
          <p:nvPr/>
        </p:nvSpPr>
        <p:spPr>
          <a:xfrm>
            <a:off x="0"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D49E96-4452-42FA-B15A-AF55B96C79F8}"/>
              </a:ext>
            </a:extLst>
          </p:cNvPr>
          <p:cNvSpPr txBox="1"/>
          <p:nvPr/>
        </p:nvSpPr>
        <p:spPr>
          <a:xfrm>
            <a:off x="1555690" y="397650"/>
            <a:ext cx="7691827" cy="923330"/>
          </a:xfrm>
          <a:prstGeom prst="rect">
            <a:avLst/>
          </a:prstGeom>
          <a:noFill/>
        </p:spPr>
        <p:txBody>
          <a:bodyPr wrap="square" rtlCol="0">
            <a:spAutoFit/>
          </a:bodyPr>
          <a:lstStyle/>
          <a:p>
            <a:r>
              <a:rPr lang="en-CA" sz="5400">
                <a:solidFill>
                  <a:schemeClr val="bg1"/>
                </a:solidFill>
                <a:latin typeface="+mj-lt"/>
              </a:rPr>
              <a:t>Connect with Us</a:t>
            </a:r>
          </a:p>
        </p:txBody>
      </p:sp>
      <p:sp>
        <p:nvSpPr>
          <p:cNvPr id="17" name="Slide Number Placeholder 4">
            <a:extLst>
              <a:ext uri="{FF2B5EF4-FFF2-40B4-BE49-F238E27FC236}">
                <a16:creationId xmlns:a16="http://schemas.microsoft.com/office/drawing/2014/main" id="{40D43630-0377-425B-9832-DEB91390CE5C}"/>
              </a:ext>
            </a:extLst>
          </p:cNvPr>
          <p:cNvSpPr>
            <a:spLocks noGrp="1"/>
          </p:cNvSpPr>
          <p:nvPr>
            <p:ph type="sldNum" sz="quarter" idx="4"/>
          </p:nvPr>
        </p:nvSpPr>
        <p:spPr>
          <a:xfrm>
            <a:off x="0" y="6492875"/>
            <a:ext cx="9076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grpSp>
        <p:nvGrpSpPr>
          <p:cNvPr id="27" name="Group 26">
            <a:extLst>
              <a:ext uri="{FF2B5EF4-FFF2-40B4-BE49-F238E27FC236}">
                <a16:creationId xmlns:a16="http://schemas.microsoft.com/office/drawing/2014/main" id="{94ACB975-3D5B-48E1-AC31-992C393D3B29}"/>
              </a:ext>
            </a:extLst>
          </p:cNvPr>
          <p:cNvGrpSpPr/>
          <p:nvPr userDrawn="1"/>
        </p:nvGrpSpPr>
        <p:grpSpPr>
          <a:xfrm>
            <a:off x="7042951" y="4042327"/>
            <a:ext cx="1816198" cy="1618031"/>
            <a:chOff x="6846498" y="3976285"/>
            <a:chExt cx="1816198" cy="1618031"/>
          </a:xfrm>
        </p:grpSpPr>
        <p:sp>
          <p:nvSpPr>
            <p:cNvPr id="5" name="TextBox 4">
              <a:extLst>
                <a:ext uri="{FF2B5EF4-FFF2-40B4-BE49-F238E27FC236}">
                  <a16:creationId xmlns:a16="http://schemas.microsoft.com/office/drawing/2014/main" id="{3DE432EA-63D0-2940-8351-2ABC42B7F076}"/>
                </a:ext>
              </a:extLst>
            </p:cNvPr>
            <p:cNvSpPr txBox="1"/>
            <p:nvPr/>
          </p:nvSpPr>
          <p:spPr>
            <a:xfrm>
              <a:off x="6846498" y="5224984"/>
              <a:ext cx="1816198"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a:t>
              </a:r>
            </a:p>
          </p:txBody>
        </p:sp>
        <p:pic>
          <p:nvPicPr>
            <p:cNvPr id="10" name="Picture 9">
              <a:extLst>
                <a:ext uri="{FF2B5EF4-FFF2-40B4-BE49-F238E27FC236}">
                  <a16:creationId xmlns:a16="http://schemas.microsoft.com/office/drawing/2014/main" id="{7197F4BF-AE5A-7044-9DF6-FE6DEF7A2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597" y="3976285"/>
              <a:ext cx="1080000" cy="1080000"/>
            </a:xfrm>
            <a:prstGeom prst="rect">
              <a:avLst/>
            </a:prstGeom>
          </p:spPr>
        </p:pic>
      </p:grpSp>
      <p:grpSp>
        <p:nvGrpSpPr>
          <p:cNvPr id="29" name="Group 28">
            <a:extLst>
              <a:ext uri="{FF2B5EF4-FFF2-40B4-BE49-F238E27FC236}">
                <a16:creationId xmlns:a16="http://schemas.microsoft.com/office/drawing/2014/main" id="{2E22F813-6393-4448-8F02-A180776470B2}"/>
              </a:ext>
            </a:extLst>
          </p:cNvPr>
          <p:cNvGrpSpPr/>
          <p:nvPr userDrawn="1"/>
        </p:nvGrpSpPr>
        <p:grpSpPr>
          <a:xfrm>
            <a:off x="2441105" y="4042327"/>
            <a:ext cx="2299003" cy="1618031"/>
            <a:chOff x="2331264" y="3976285"/>
            <a:chExt cx="2299003" cy="1618031"/>
          </a:xfrm>
        </p:grpSpPr>
        <p:sp>
          <p:nvSpPr>
            <p:cNvPr id="13" name="TextBox 12">
              <a:extLst>
                <a:ext uri="{FF2B5EF4-FFF2-40B4-BE49-F238E27FC236}">
                  <a16:creationId xmlns:a16="http://schemas.microsoft.com/office/drawing/2014/main" id="{DB3CAD96-33ED-574B-BD47-5C16A39B9DF1}"/>
                </a:ext>
              </a:extLst>
            </p:cNvPr>
            <p:cNvSpPr txBox="1"/>
            <p:nvPr/>
          </p:nvSpPr>
          <p:spPr>
            <a:xfrm>
              <a:off x="2331264" y="5224984"/>
              <a:ext cx="2299003"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@CDSPInow</a:t>
              </a:r>
            </a:p>
          </p:txBody>
        </p:sp>
        <p:pic>
          <p:nvPicPr>
            <p:cNvPr id="9" name="Picture 8" descr="Logo, icon&#10;&#10;Description automatically generated">
              <a:extLst>
                <a:ext uri="{FF2B5EF4-FFF2-40B4-BE49-F238E27FC236}">
                  <a16:creationId xmlns:a16="http://schemas.microsoft.com/office/drawing/2014/main" id="{54D2A074-4BAA-439F-A34F-5630C86724A2}"/>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2940765" y="3976285"/>
              <a:ext cx="1080000" cy="1080000"/>
            </a:xfrm>
            <a:prstGeom prst="rect">
              <a:avLst/>
            </a:prstGeom>
          </p:spPr>
        </p:pic>
      </p:grpSp>
      <p:grpSp>
        <p:nvGrpSpPr>
          <p:cNvPr id="28" name="Group 27">
            <a:extLst>
              <a:ext uri="{FF2B5EF4-FFF2-40B4-BE49-F238E27FC236}">
                <a16:creationId xmlns:a16="http://schemas.microsoft.com/office/drawing/2014/main" id="{BE7B592C-222C-4519-A68A-3C4639FB8013}"/>
              </a:ext>
            </a:extLst>
          </p:cNvPr>
          <p:cNvGrpSpPr/>
          <p:nvPr userDrawn="1"/>
        </p:nvGrpSpPr>
        <p:grpSpPr>
          <a:xfrm>
            <a:off x="4742028" y="4042327"/>
            <a:ext cx="2299003" cy="1618031"/>
            <a:chOff x="4506851" y="3976285"/>
            <a:chExt cx="2299003" cy="1618031"/>
          </a:xfrm>
        </p:grpSpPr>
        <p:sp>
          <p:nvSpPr>
            <p:cNvPr id="4" name="TextBox 3">
              <a:extLst>
                <a:ext uri="{FF2B5EF4-FFF2-40B4-BE49-F238E27FC236}">
                  <a16:creationId xmlns:a16="http://schemas.microsoft.com/office/drawing/2014/main" id="{B03B3328-3673-CA4A-9612-79A5883B8A46}"/>
                </a:ext>
              </a:extLst>
            </p:cNvPr>
            <p:cNvSpPr txBox="1"/>
            <p:nvPr/>
          </p:nvSpPr>
          <p:spPr>
            <a:xfrm>
              <a:off x="4506851" y="5224984"/>
              <a:ext cx="2299003"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@CDSPInow</a:t>
              </a:r>
            </a:p>
          </p:txBody>
        </p:sp>
        <p:pic>
          <p:nvPicPr>
            <p:cNvPr id="19" name="Picture 18" descr="Icon&#10;&#10;Description automatically generated">
              <a:extLst>
                <a:ext uri="{FF2B5EF4-FFF2-40B4-BE49-F238E27FC236}">
                  <a16:creationId xmlns:a16="http://schemas.microsoft.com/office/drawing/2014/main" id="{EE46BCF7-6E6A-41EC-9138-E4DD7AEA5C7E}"/>
                </a:ext>
              </a:extLst>
            </p:cNvPr>
            <p:cNvPicPr>
              <a:picLocks noChangeAspect="1"/>
            </p:cNvPicPr>
            <p:nvPr userDrawn="1"/>
          </p:nvPicPr>
          <p:blipFill>
            <a:blip r:embed="rId5">
              <a:extLst>
                <a:ext uri="{837473B0-CC2E-450A-ABE3-18F120FF3D39}">
                  <a1611:picAttrSrcUrl xmlns:a1611="http://schemas.microsoft.com/office/drawing/2016/11/main" r:id="rId6"/>
                </a:ext>
              </a:extLst>
            </a:blip>
            <a:stretch>
              <a:fillRect/>
            </a:stretch>
          </p:blipFill>
          <p:spPr>
            <a:xfrm>
              <a:off x="5116352" y="3976285"/>
              <a:ext cx="1080000" cy="1080000"/>
            </a:xfrm>
            <a:prstGeom prst="rect">
              <a:avLst/>
            </a:prstGeom>
          </p:spPr>
        </p:pic>
      </p:grpSp>
      <p:sp>
        <p:nvSpPr>
          <p:cNvPr id="8" name="TextBox 7">
            <a:extLst>
              <a:ext uri="{FF2B5EF4-FFF2-40B4-BE49-F238E27FC236}">
                <a16:creationId xmlns:a16="http://schemas.microsoft.com/office/drawing/2014/main" id="{1EC6DD43-11C8-3519-4B8E-3E0A8A203257}"/>
              </a:ext>
            </a:extLst>
          </p:cNvPr>
          <p:cNvSpPr txBox="1"/>
          <p:nvPr userDrawn="1"/>
        </p:nvSpPr>
        <p:spPr>
          <a:xfrm>
            <a:off x="9247517" y="5291026"/>
            <a:ext cx="1797501" cy="369332"/>
          </a:xfrm>
          <a:prstGeom prst="rect">
            <a:avLst/>
          </a:prstGeom>
          <a:noFill/>
        </p:spPr>
        <p:txBody>
          <a:bodyPr wrap="square" rtlCol="0">
            <a:spAutoFit/>
          </a:bodyPr>
          <a:lstStyle/>
          <a:p>
            <a:pPr algn="ctr"/>
            <a:r>
              <a:rPr lang="en-US" sz="1800">
                <a:solidFill>
                  <a:schemeClr val="accent1"/>
                </a:solidFill>
                <a:latin typeface="+mn-lt"/>
              </a:rPr>
              <a:t>@</a:t>
            </a:r>
            <a:r>
              <a:rPr lang="en-US" sz="1800" err="1">
                <a:solidFill>
                  <a:schemeClr val="accent1"/>
                </a:solidFill>
                <a:latin typeface="+mn-lt"/>
              </a:rPr>
              <a:t>CDSPInow</a:t>
            </a:r>
            <a:endParaRPr lang="en-US" sz="1800">
              <a:solidFill>
                <a:schemeClr val="accent1"/>
              </a:solidFill>
              <a:latin typeface="+mn-lt"/>
            </a:endParaRPr>
          </a:p>
        </p:txBody>
      </p:sp>
      <p:pic>
        <p:nvPicPr>
          <p:cNvPr id="11" name="Picture 10" descr="A black and white logo&#10;&#10;Description automatically generated">
            <a:extLst>
              <a:ext uri="{FF2B5EF4-FFF2-40B4-BE49-F238E27FC236}">
                <a16:creationId xmlns:a16="http://schemas.microsoft.com/office/drawing/2014/main" id="{9345E695-935E-FFC2-EC73-54C24470523E}"/>
              </a:ext>
            </a:extLst>
          </p:cNvPr>
          <p:cNvPicPr>
            <a:picLocks noChangeAspect="1"/>
          </p:cNvPicPr>
          <p:nvPr userDrawn="1"/>
        </p:nvPicPr>
        <p:blipFill>
          <a:blip r:embed="rId7"/>
          <a:stretch>
            <a:fillRect/>
          </a:stretch>
        </p:blipFill>
        <p:spPr>
          <a:xfrm>
            <a:off x="9553645" y="3987884"/>
            <a:ext cx="1185244" cy="1185244"/>
          </a:xfrm>
          <a:prstGeom prst="rect">
            <a:avLst/>
          </a:prstGeom>
        </p:spPr>
      </p:pic>
    </p:spTree>
    <p:extLst>
      <p:ext uri="{BB962C8B-B14F-4D97-AF65-F5344CB8AC3E}">
        <p14:creationId xmlns:p14="http://schemas.microsoft.com/office/powerpoint/2010/main" val="56779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8017-A840-4D53-9ACA-7A662DEED2C1}"/>
              </a:ext>
            </a:extLst>
          </p:cNvPr>
          <p:cNvSpPr>
            <a:spLocks noGrp="1"/>
          </p:cNvSpPr>
          <p:nvPr>
            <p:ph type="title" hasCustomPrompt="1"/>
          </p:nvPr>
        </p:nvSpPr>
        <p:spPr/>
        <p:txBody>
          <a:bodyPr/>
          <a:lstStyle/>
          <a:p>
            <a:r>
              <a:rPr lang="en-US"/>
              <a:t>Slide Title</a:t>
            </a:r>
            <a:endParaRPr lang="en-CA"/>
          </a:p>
        </p:txBody>
      </p:sp>
      <p:sp>
        <p:nvSpPr>
          <p:cNvPr id="3" name="Slide Number Placeholder 2">
            <a:extLst>
              <a:ext uri="{FF2B5EF4-FFF2-40B4-BE49-F238E27FC236}">
                <a16:creationId xmlns:a16="http://schemas.microsoft.com/office/drawing/2014/main" id="{D6713FDA-AED8-413C-B3F0-586ACFDFB36D}"/>
              </a:ext>
            </a:extLst>
          </p:cNvPr>
          <p:cNvSpPr>
            <a:spLocks noGrp="1"/>
          </p:cNvSpPr>
          <p:nvPr>
            <p:ph type="sldNum" sz="quarter" idx="10"/>
          </p:nvPr>
        </p:nvSpPr>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174627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213F7C-3063-4500-B95A-B5F3EC570B1F}"/>
              </a:ext>
            </a:extLst>
          </p:cNvPr>
          <p:cNvSpPr/>
          <p:nvPr/>
        </p:nvSpPr>
        <p:spPr>
          <a:xfrm>
            <a:off x="0"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D7EC69-BAF0-4928-97F0-9818818F3015}"/>
              </a:ext>
            </a:extLst>
          </p:cNvPr>
          <p:cNvSpPr txBox="1"/>
          <p:nvPr/>
        </p:nvSpPr>
        <p:spPr>
          <a:xfrm>
            <a:off x="1253764" y="2686882"/>
            <a:ext cx="94119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The information and opinions contained in this presentation are provided as of the date hereof and are subject to change without notice. They are for informational purposes only and are not intended to provide financial, legal, accounting or tax advice. Information in this presentation is not designed to replace the advice of a qualified professional regarding the suitability of any insurance and/or investment product or strategy for a particular individual. You should seek professional advice personalized to your circumstances before acting on any information provided in this presentation. </a:t>
            </a:r>
          </a:p>
          <a:p>
            <a:endParaRPr lang="en-CA" sz="1800"/>
          </a:p>
        </p:txBody>
      </p:sp>
      <p:sp>
        <p:nvSpPr>
          <p:cNvPr id="15" name="TextBox 14">
            <a:extLst>
              <a:ext uri="{FF2B5EF4-FFF2-40B4-BE49-F238E27FC236}">
                <a16:creationId xmlns:a16="http://schemas.microsoft.com/office/drawing/2014/main" id="{2FCE6491-573A-48E6-A8CA-DF97C4671285}"/>
              </a:ext>
            </a:extLst>
          </p:cNvPr>
          <p:cNvSpPr txBox="1"/>
          <p:nvPr/>
        </p:nvSpPr>
        <p:spPr>
          <a:xfrm>
            <a:off x="1253764" y="397650"/>
            <a:ext cx="9684472" cy="923330"/>
          </a:xfrm>
          <a:prstGeom prst="rect">
            <a:avLst/>
          </a:prstGeom>
          <a:noFill/>
        </p:spPr>
        <p:txBody>
          <a:bodyPr wrap="square" rtlCol="0">
            <a:spAutoFit/>
          </a:bodyPr>
          <a:lstStyle/>
          <a:p>
            <a:r>
              <a:rPr lang="en-US" sz="5400">
                <a:solidFill>
                  <a:schemeClr val="bg1"/>
                </a:solidFill>
              </a:rPr>
              <a:t>Disclaimer</a:t>
            </a:r>
          </a:p>
        </p:txBody>
      </p:sp>
      <p:sp>
        <p:nvSpPr>
          <p:cNvPr id="16" name="Rectangle 15">
            <a:extLst>
              <a:ext uri="{FF2B5EF4-FFF2-40B4-BE49-F238E27FC236}">
                <a16:creationId xmlns:a16="http://schemas.microsoft.com/office/drawing/2014/main" id="{C1E55A6C-B88D-4B08-A141-B44BDD45E294}"/>
              </a:ext>
            </a:extLst>
          </p:cNvPr>
          <p:cNvSpPr/>
          <p:nvPr/>
        </p:nvSpPr>
        <p:spPr>
          <a:xfrm>
            <a:off x="0" y="1718631"/>
            <a:ext cx="907676" cy="513936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4">
            <a:extLst>
              <a:ext uri="{FF2B5EF4-FFF2-40B4-BE49-F238E27FC236}">
                <a16:creationId xmlns:a16="http://schemas.microsoft.com/office/drawing/2014/main" id="{433B8EFE-576D-446F-8968-6A30068A5CD0}"/>
              </a:ext>
            </a:extLst>
          </p:cNvPr>
          <p:cNvSpPr>
            <a:spLocks noGrp="1"/>
          </p:cNvSpPr>
          <p:nvPr>
            <p:ph type="sldNum" sz="quarter" idx="4"/>
          </p:nvPr>
        </p:nvSpPr>
        <p:spPr>
          <a:xfrm>
            <a:off x="0" y="6518421"/>
            <a:ext cx="907676" cy="339579"/>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spTree>
    <p:extLst>
      <p:ext uri="{BB962C8B-B14F-4D97-AF65-F5344CB8AC3E}">
        <p14:creationId xmlns:p14="http://schemas.microsoft.com/office/powerpoint/2010/main" val="57294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Content left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5259-6A36-ED4D-9DD8-A9257E120E80}"/>
              </a:ext>
            </a:extLst>
          </p:cNvPr>
          <p:cNvSpPr>
            <a:spLocks noGrp="1"/>
          </p:cNvSpPr>
          <p:nvPr>
            <p:ph type="title"/>
          </p:nvPr>
        </p:nvSpPr>
        <p:spPr>
          <a:xfrm>
            <a:off x="1163638" y="0"/>
            <a:ext cx="3932237" cy="1881189"/>
          </a:xfrm>
        </p:spPr>
        <p:txBody>
          <a:bodyPr anchor="b"/>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FA7727DA-B219-0C4C-81E0-9C3A4396AFEE}"/>
              </a:ext>
            </a:extLst>
          </p:cNvPr>
          <p:cNvSpPr>
            <a:spLocks noGrp="1"/>
          </p:cNvSpPr>
          <p:nvPr>
            <p:ph type="body" sz="half" idx="2"/>
          </p:nvPr>
        </p:nvSpPr>
        <p:spPr>
          <a:xfrm>
            <a:off x="1163638" y="2278064"/>
            <a:ext cx="3932237" cy="39878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635E1B8-4A28-6B4F-94BE-C474ADD267B1}"/>
              </a:ext>
            </a:extLst>
          </p:cNvPr>
          <p:cNvSpPr/>
          <p:nvPr userDrawn="1"/>
        </p:nvSpPr>
        <p:spPr>
          <a:xfrm>
            <a:off x="0" y="1"/>
            <a:ext cx="907676" cy="188118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660A43-6464-B649-9147-E828A267BF15}"/>
              </a:ext>
            </a:extLst>
          </p:cNvPr>
          <p:cNvSpPr/>
          <p:nvPr userDrawn="1"/>
        </p:nvSpPr>
        <p:spPr>
          <a:xfrm>
            <a:off x="0" y="1889502"/>
            <a:ext cx="907676" cy="5365374"/>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a:extLst>
              <a:ext uri="{FF2B5EF4-FFF2-40B4-BE49-F238E27FC236}">
                <a16:creationId xmlns:a16="http://schemas.microsoft.com/office/drawing/2014/main" id="{2A44B3A6-833B-4E13-B4E3-B9F4FBD871B3}"/>
              </a:ext>
            </a:extLst>
          </p:cNvPr>
          <p:cNvSpPr>
            <a:spLocks noGrp="1"/>
          </p:cNvSpPr>
          <p:nvPr>
            <p:ph type="sldNum" sz="quarter" idx="10"/>
          </p:nvPr>
        </p:nvSpPr>
        <p:spPr>
          <a:xfrm>
            <a:off x="0" y="6492875"/>
            <a:ext cx="907676" cy="365125"/>
          </a:xfrm>
        </p:spPr>
        <p:txBody>
          <a:bodyPr/>
          <a:lstStyle/>
          <a:p>
            <a:pPr algn="ctr"/>
            <a:fld id="{E87566E4-5D15-4302-BF3B-399ED34F2614}" type="slidenum">
              <a:rPr lang="en-CA" smtClean="0"/>
              <a:pPr algn="ctr"/>
              <a:t>‹#›</a:t>
            </a:fld>
            <a:endParaRPr lang="en-CA"/>
          </a:p>
        </p:txBody>
      </p:sp>
    </p:spTree>
    <p:extLst>
      <p:ext uri="{BB962C8B-B14F-4D97-AF65-F5344CB8AC3E}">
        <p14:creationId xmlns:p14="http://schemas.microsoft.com/office/powerpoint/2010/main" val="259848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ulleted Lis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p:nvPr>
        </p:nvSpPr>
        <p:spPr>
          <a:xfrm>
            <a:off x="1163638" y="0"/>
            <a:ext cx="10007600" cy="1332000"/>
          </a:xfr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65668"/>
            <a:ext cx="907676" cy="365125"/>
          </a:xfrm>
        </p:spPr>
        <p:txBody>
          <a:bodyPr/>
          <a:lstStyle>
            <a:lvl1pPr algn="ctr">
              <a:defRPr/>
            </a:lvl1pPr>
          </a:lstStyle>
          <a:p>
            <a:fld id="{E87566E4-5D15-4302-BF3B-399ED34F2614}" type="slidenum">
              <a:rPr lang="en-CA" smtClean="0"/>
              <a:pPr/>
              <a:t>‹#›</a:t>
            </a:fld>
            <a:endParaRPr lang="en-CA"/>
          </a:p>
        </p:txBody>
      </p:sp>
      <p:sp>
        <p:nvSpPr>
          <p:cNvPr id="10" name="Picture Placeholder 9">
            <a:extLst>
              <a:ext uri="{FF2B5EF4-FFF2-40B4-BE49-F238E27FC236}">
                <a16:creationId xmlns:a16="http://schemas.microsoft.com/office/drawing/2014/main" id="{FF72AB1A-8B57-4F86-BB80-5D2F67CB8F67}"/>
              </a:ext>
              <a:ext uri="{C183D7F6-B498-43B3-948B-1728B52AA6E4}">
                <adec:decorative xmlns:adec="http://schemas.microsoft.com/office/drawing/2017/decorative" val="1"/>
              </a:ext>
            </a:extLst>
          </p:cNvPr>
          <p:cNvSpPr>
            <a:spLocks noGrp="1"/>
          </p:cNvSpPr>
          <p:nvPr>
            <p:ph type="pic" sz="quarter" idx="13"/>
          </p:nvPr>
        </p:nvSpPr>
        <p:spPr>
          <a:xfrm>
            <a:off x="7591425" y="1622425"/>
            <a:ext cx="3579813" cy="4665663"/>
          </a:xfrm>
          <a:prstGeom prst="roundRect">
            <a:avLst/>
          </a:prstGeom>
        </p:spPr>
        <p:txBody>
          <a:bodyPr anchor="t" anchorCtr="1">
            <a:normAutofit/>
          </a:bodyPr>
          <a:lstStyle/>
          <a:p>
            <a:r>
              <a:rPr lang="en-US"/>
              <a:t>Click icon to add picture</a:t>
            </a:r>
            <a:endParaRPr lang="en-CA"/>
          </a:p>
        </p:txBody>
      </p:sp>
      <p:sp>
        <p:nvSpPr>
          <p:cNvPr id="11" name="Content Placeholder 7">
            <a:extLst>
              <a:ext uri="{FF2B5EF4-FFF2-40B4-BE49-F238E27FC236}">
                <a16:creationId xmlns:a16="http://schemas.microsoft.com/office/drawing/2014/main" id="{BF5DD2B0-9DD3-4950-B90F-0EB397D80807}"/>
              </a:ext>
            </a:extLst>
          </p:cNvPr>
          <p:cNvSpPr>
            <a:spLocks noGrp="1"/>
          </p:cNvSpPr>
          <p:nvPr>
            <p:ph sz="quarter" idx="12"/>
          </p:nvPr>
        </p:nvSpPr>
        <p:spPr>
          <a:xfrm>
            <a:off x="1163639" y="1622517"/>
            <a:ext cx="6199687" cy="4665572"/>
          </a:xfrm>
          <a:prstGeom prst="rect">
            <a:avLst/>
          </a:prstGeom>
        </p:spPr>
        <p:txBody>
          <a:bodyPr>
            <a:normAutofit/>
          </a:bodyPr>
          <a:lstStyle>
            <a:lvl1pPr marL="285750" indent="-285750">
              <a:spcBef>
                <a:spcPts val="1200"/>
              </a:spcBef>
              <a:spcAft>
                <a:spcPts val="0"/>
              </a:spcAft>
              <a:buClr>
                <a:schemeClr val="accent1"/>
              </a:buClr>
              <a:buSzPct val="110000"/>
              <a:buFont typeface="Arial" panose="020B0604020202020204" pitchFamily="34" charset="0"/>
              <a:buChar char="•"/>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2231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Content Slide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97027"/>
            <a:ext cx="888023" cy="365125"/>
          </a:xfrm>
        </p:spPr>
        <p:txBody>
          <a:bodyPr/>
          <a:lstStyle/>
          <a:p>
            <a:fld id="{E87566E4-5D15-4302-BF3B-399ED34F2614}" type="slidenum">
              <a:rPr lang="en-CA" smtClean="0"/>
              <a:t>‹#›</a:t>
            </a:fld>
            <a:endParaRPr lang="en-CA"/>
          </a:p>
        </p:txBody>
      </p:sp>
      <p:sp>
        <p:nvSpPr>
          <p:cNvPr id="8" name="Content Placeholder 7">
            <a:extLst>
              <a:ext uri="{FF2B5EF4-FFF2-40B4-BE49-F238E27FC236}">
                <a16:creationId xmlns:a16="http://schemas.microsoft.com/office/drawing/2014/main" id="{85D5B8F7-28AF-4074-AF0E-007DD4708A2B}"/>
              </a:ext>
            </a:extLst>
          </p:cNvPr>
          <p:cNvSpPr>
            <a:spLocks noGrp="1"/>
          </p:cNvSpPr>
          <p:nvPr>
            <p:ph sz="quarter" idx="12"/>
          </p:nvPr>
        </p:nvSpPr>
        <p:spPr>
          <a:xfrm>
            <a:off x="1163639" y="1622517"/>
            <a:ext cx="9864724" cy="4513878"/>
          </a:xfrm>
          <a:prstGeom prst="rect">
            <a:avLst/>
          </a:prstGeom>
        </p:spPr>
        <p:txBody>
          <a:bodyPr>
            <a:normAutofit/>
          </a:bodyPr>
          <a:lstStyle>
            <a:lvl1pPr marL="0" indent="0">
              <a:lnSpc>
                <a:spcPct val="120000"/>
              </a:lnSpc>
              <a:spcBef>
                <a:spcPts val="1200"/>
              </a:spcBef>
              <a:spcAft>
                <a:spcPts val="0"/>
              </a:spcAft>
              <a:buClr>
                <a:schemeClr val="accent1"/>
              </a:buClr>
              <a:buSzPct val="110000"/>
              <a:buFont typeface="Arial" panose="020B0604020202020204" pitchFamily="34" charset="0"/>
              <a:buNone/>
              <a:tabLst>
                <a:tab pos="266700" algn="l"/>
              </a:tabLst>
              <a:defRPr sz="2000"/>
            </a:lvl1pPr>
            <a:lvl2pPr marL="630238" indent="-363538">
              <a:lnSpc>
                <a:spcPct val="120000"/>
              </a:lnSpc>
              <a:spcBef>
                <a:spcPts val="1200"/>
              </a:spcBef>
              <a:spcAft>
                <a:spcPts val="0"/>
              </a:spcAft>
              <a:buClr>
                <a:schemeClr val="accent1"/>
              </a:buClr>
              <a:buSzPct val="80000"/>
              <a:buFont typeface="+mj-lt"/>
              <a:buAutoNum type="arabicPeriod"/>
              <a:tabLst>
                <a:tab pos="449263" algn="l"/>
              </a:tabLst>
              <a:defRPr sz="2000"/>
            </a:lvl2pPr>
            <a:lvl3pPr marL="982663" indent="-352425">
              <a:lnSpc>
                <a:spcPct val="120000"/>
              </a:lnSpc>
              <a:spcBef>
                <a:spcPts val="1200"/>
              </a:spcBef>
              <a:spcAft>
                <a:spcPts val="0"/>
              </a:spcAft>
              <a:buClr>
                <a:schemeClr val="accent1"/>
              </a:buClr>
              <a:buSzPct val="80000"/>
              <a:buFont typeface="+mj-lt"/>
              <a:buAutoNum type="alphaLcParenR"/>
              <a:tabLst>
                <a:tab pos="1258888" algn="l"/>
              </a:tabLst>
              <a:defRPr sz="2000"/>
            </a:lvl3pPr>
            <a:lvl4pPr marL="1346200" indent="-363538">
              <a:lnSpc>
                <a:spcPct val="120000"/>
              </a:lnSpc>
              <a:spcBef>
                <a:spcPts val="1200"/>
              </a:spcBef>
              <a:spcAft>
                <a:spcPts val="0"/>
              </a:spcAft>
              <a:buClr>
                <a:schemeClr val="accent1"/>
              </a:buClr>
              <a:buSzPct val="60000"/>
              <a:buFont typeface="+mj-lt"/>
              <a:buAutoNum type="romanUcPeriod"/>
              <a:tabLst/>
              <a:defRPr sz="2000"/>
            </a:lvl4pPr>
            <a:lvl5pPr marL="1698625" indent="-352425">
              <a:lnSpc>
                <a:spcPct val="120000"/>
              </a:lnSpc>
              <a:spcBef>
                <a:spcPts val="1200"/>
              </a:spcBef>
              <a:spcAft>
                <a:spcPts val="0"/>
              </a:spcAft>
              <a:buClr>
                <a:schemeClr val="accent1"/>
              </a:buClr>
              <a:buSzPct val="80000"/>
              <a:buFont typeface="+mj-lt"/>
              <a:buAutoNum type="romanLcPeriod"/>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959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ext With Empty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8E19-212B-4145-A9BC-963A54522789}"/>
              </a:ext>
            </a:extLst>
          </p:cNvPr>
          <p:cNvSpPr>
            <a:spLocks noGrp="1"/>
          </p:cNvSpPr>
          <p:nvPr>
            <p:ph type="title"/>
          </p:nvPr>
        </p:nvSpPr>
        <p:spPr>
          <a:xfrm>
            <a:off x="1163638" y="0"/>
            <a:ext cx="10515600" cy="1160463"/>
          </a:xfrm>
          <a:prstGeom prst="rect">
            <a:avLst/>
          </a:prstGeom>
        </p:spPr>
        <p:txBody>
          <a:bodyPr anchor="b" anchorCtr="0"/>
          <a:lstStyle>
            <a:lvl1pPr>
              <a:defRPr sz="300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AE68EE5F-95AD-4279-A225-3041CFF8D949}"/>
              </a:ext>
            </a:extLst>
          </p:cNvPr>
          <p:cNvSpPr>
            <a:spLocks noGrp="1"/>
          </p:cNvSpPr>
          <p:nvPr>
            <p:ph sz="quarter" idx="12"/>
          </p:nvPr>
        </p:nvSpPr>
        <p:spPr>
          <a:xfrm>
            <a:off x="1163638" y="1622515"/>
            <a:ext cx="5572442" cy="4822889"/>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165225" indent="-268288" algn="l" defTabSz="914400" rtl="0" eaLnBrk="1" latinLnBrk="0" hangingPunct="1">
              <a:spcBef>
                <a:spcPts val="1200"/>
              </a:spcBef>
              <a:spcAft>
                <a:spcPts val="0"/>
              </a:spcAft>
              <a:buClr>
                <a:schemeClr val="accent1"/>
              </a:buClr>
              <a:buSzPct val="60000"/>
              <a:buFont typeface="Arial" panose="020B0604020202020204" pitchFamily="34" charset="0"/>
              <a:buChar char="►"/>
              <a:tabLst>
                <a:tab pos="1165225"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431925" indent="-266700"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431925"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5650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808-A6DA-6544-A124-EF31D9F8643D}"/>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A31454BB-4750-409F-91ED-A83DBAD503F0}"/>
              </a:ext>
            </a:extLst>
          </p:cNvPr>
          <p:cNvSpPr>
            <a:spLocks noGrp="1"/>
          </p:cNvSpPr>
          <p:nvPr>
            <p:ph type="sldNum" sz="quarter" idx="12"/>
          </p:nvPr>
        </p:nvSpPr>
        <p:spPr/>
        <p:txBody>
          <a:bodyPr/>
          <a:lstStyle/>
          <a:p>
            <a:fld id="{E87566E4-5D15-4302-BF3B-399ED34F2614}" type="slidenum">
              <a:rPr lang="en-CA" smtClean="0"/>
              <a:t>‹#›</a:t>
            </a:fld>
            <a:endParaRPr lang="en-CA"/>
          </a:p>
        </p:txBody>
      </p:sp>
      <p:sp>
        <p:nvSpPr>
          <p:cNvPr id="12" name="Content Placeholder 7">
            <a:extLst>
              <a:ext uri="{FF2B5EF4-FFF2-40B4-BE49-F238E27FC236}">
                <a16:creationId xmlns:a16="http://schemas.microsoft.com/office/drawing/2014/main" id="{144B81EF-8B46-4B1D-B654-BBC513173563}"/>
              </a:ext>
            </a:extLst>
          </p:cNvPr>
          <p:cNvSpPr>
            <a:spLocks noGrp="1"/>
          </p:cNvSpPr>
          <p:nvPr>
            <p:ph sz="quarter" idx="14"/>
          </p:nvPr>
        </p:nvSpPr>
        <p:spPr>
          <a:xfrm>
            <a:off x="1163638"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7">
            <a:extLst>
              <a:ext uri="{FF2B5EF4-FFF2-40B4-BE49-F238E27FC236}">
                <a16:creationId xmlns:a16="http://schemas.microsoft.com/office/drawing/2014/main" id="{189CEEE2-3E83-46FA-87C5-0D9994C85432}"/>
              </a:ext>
            </a:extLst>
          </p:cNvPr>
          <p:cNvSpPr>
            <a:spLocks noGrp="1"/>
          </p:cNvSpPr>
          <p:nvPr>
            <p:ph sz="quarter" idx="15"/>
          </p:nvPr>
        </p:nvSpPr>
        <p:spPr>
          <a:xfrm>
            <a:off x="6348363"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296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cSld name="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808-A6DA-6544-A124-EF31D9F8643D}"/>
              </a:ext>
            </a:extLst>
          </p:cNvPr>
          <p:cNvSpPr>
            <a:spLocks noGrp="1"/>
          </p:cNvSpPr>
          <p:nvPr>
            <p:ph type="title"/>
          </p:nvPr>
        </p:nvSpPr>
        <p:spPr/>
        <p:txBody>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FEA47E56-08EE-C34B-91DE-8B95CE951A94}"/>
              </a:ext>
            </a:extLst>
          </p:cNvPr>
          <p:cNvSpPr>
            <a:spLocks noGrp="1"/>
          </p:cNvSpPr>
          <p:nvPr>
            <p:ph sz="half" idx="1"/>
          </p:nvPr>
        </p:nvSpPr>
        <p:spPr>
          <a:xfrm>
            <a:off x="1163639" y="1881188"/>
            <a:ext cx="4673282" cy="4351338"/>
          </a:xfrm>
        </p:spPr>
        <p:txBody>
          <a:bodyPr/>
          <a:lstStyle>
            <a:lvl2pPr marL="180975" indent="-174625">
              <a:buFont typeface="Arial" panose="020B0604020202020204" pitchFamily="34" charset="0"/>
              <a:buChar char="•"/>
              <a:tabLst/>
              <a:defRPr/>
            </a:lvl2pPr>
            <a:lvl3pPr marL="180975" indent="-174625">
              <a:buFont typeface="Arial" panose="020B0604020202020204" pitchFamily="34" charset="0"/>
              <a:buChar char="•"/>
              <a:tabLst/>
              <a:defRPr/>
            </a:lvl3pPr>
            <a:lvl4pPr marL="180975" indent="-174625">
              <a:buFont typeface="Arial" panose="020B0604020202020204" pitchFamily="34" charset="0"/>
              <a:buChar char="•"/>
              <a:tabLst/>
              <a:defRPr/>
            </a:lvl4pPr>
            <a:lvl5pPr marL="180975" indent="-174625">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BB243F-E323-884F-8255-A9E82BD652B1}"/>
              </a:ext>
            </a:extLst>
          </p:cNvPr>
          <p:cNvSpPr>
            <a:spLocks noGrp="1"/>
          </p:cNvSpPr>
          <p:nvPr>
            <p:ph sz="half" idx="2"/>
          </p:nvPr>
        </p:nvSpPr>
        <p:spPr>
          <a:xfrm>
            <a:off x="6368098" y="1881188"/>
            <a:ext cx="4673283" cy="4351338"/>
          </a:xfrm>
        </p:spPr>
        <p:txBody>
          <a:bodyPr/>
          <a:lstStyle>
            <a:lvl2pPr marL="180975" indent="-174625">
              <a:buFont typeface="Arial" panose="020B0604020202020204" pitchFamily="34" charset="0"/>
              <a:buChar char="•"/>
              <a:tabLst/>
              <a:defRPr/>
            </a:lvl2pPr>
            <a:lvl3pPr marL="180975" indent="-174625">
              <a:buFont typeface="Arial" panose="020B0604020202020204" pitchFamily="34" charset="0"/>
              <a:buChar char="•"/>
              <a:tabLst/>
              <a:defRPr/>
            </a:lvl3pPr>
            <a:lvl4pPr marL="180975" indent="-174625">
              <a:buFont typeface="Arial" panose="020B0604020202020204" pitchFamily="34" charset="0"/>
              <a:buChar char="•"/>
              <a:tabLst/>
              <a:defRPr/>
            </a:lvl4pPr>
            <a:lvl5pPr marL="180975" indent="-174625">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A5D5742A-D3EA-6D4A-89FB-02911EDF0309}"/>
              </a:ext>
            </a:extLst>
          </p:cNvPr>
          <p:cNvSpPr>
            <a:spLocks noGrp="1"/>
          </p:cNvSpPr>
          <p:nvPr>
            <p:ph type="sldNum" sz="quarter" idx="10"/>
          </p:nvPr>
        </p:nvSpPr>
        <p:spPr>
          <a:xfrm>
            <a:off x="0" y="6356350"/>
            <a:ext cx="907676" cy="365125"/>
          </a:xfrm>
        </p:spPr>
        <p:txBody>
          <a:bodyPr/>
          <a:lstStyle/>
          <a:p>
            <a:fld id="{67A2E0C2-C16C-DD44-9802-06AFC1CF5771}" type="slidenum">
              <a:rPr lang="en-US" smtClean="0"/>
              <a:pPr/>
              <a:t>‹#›</a:t>
            </a:fld>
            <a:endParaRPr lang="en-US"/>
          </a:p>
        </p:txBody>
      </p:sp>
    </p:spTree>
    <p:extLst>
      <p:ext uri="{BB962C8B-B14F-4D97-AF65-F5344CB8AC3E}">
        <p14:creationId xmlns:p14="http://schemas.microsoft.com/office/powerpoint/2010/main" val="390280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Conten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p:nvPr>
        </p:nvSpPr>
        <p:spPr/>
        <p:txBody>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78A3E573-9A21-EE42-93FB-246D8302F429}"/>
              </a:ext>
            </a:extLst>
          </p:cNvPr>
          <p:cNvSpPr>
            <a:spLocks noGrp="1"/>
          </p:cNvSpPr>
          <p:nvPr>
            <p:ph idx="1"/>
          </p:nvPr>
        </p:nvSpPr>
        <p:spPr/>
        <p:txBody>
          <a:bodyPr/>
          <a:lstStyle>
            <a:lvl2pPr marL="180975" indent="-174625">
              <a:buFont typeface="Arial" panose="020B0604020202020204" pitchFamily="34" charset="0"/>
              <a:buChar char="•"/>
              <a:tabLst/>
              <a:defRPr/>
            </a:lvl2pPr>
            <a:lvl3pPr marL="180975" indent="-174625">
              <a:buFont typeface="Arial" panose="020B0604020202020204" pitchFamily="34" charset="0"/>
              <a:buChar char="•"/>
              <a:tabLst/>
              <a:defRPr/>
            </a:lvl3pPr>
            <a:lvl4pPr marL="180975" indent="-174625">
              <a:buFont typeface="Arial" panose="020B0604020202020204" pitchFamily="34" charset="0"/>
              <a:buChar char="•"/>
              <a:tabLst/>
              <a:defRPr/>
            </a:lvl4pPr>
            <a:lvl5pPr marL="180975" indent="-174625">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1AFC83DC-1A50-488E-9F14-BED7F1F506AA}"/>
              </a:ext>
            </a:extLst>
          </p:cNvPr>
          <p:cNvSpPr>
            <a:spLocks noGrp="1"/>
          </p:cNvSpPr>
          <p:nvPr>
            <p:ph type="sldNum" sz="quarter" idx="10"/>
          </p:nvPr>
        </p:nvSpPr>
        <p:spPr>
          <a:xfrm>
            <a:off x="0" y="6492875"/>
            <a:ext cx="907676" cy="365125"/>
          </a:xfrm>
        </p:spPr>
        <p:txBody>
          <a:bodyPr/>
          <a:lstStyle/>
          <a:p>
            <a:pPr algn="ctr"/>
            <a:fld id="{E87566E4-5D15-4302-BF3B-399ED34F2614}" type="slidenum">
              <a:rPr lang="en-CA" smtClean="0"/>
              <a:pPr algn="ctr"/>
              <a:t>‹#›</a:t>
            </a:fld>
            <a:endParaRPr lang="en-CA"/>
          </a:p>
        </p:txBody>
      </p:sp>
    </p:spTree>
    <p:extLst>
      <p:ext uri="{BB962C8B-B14F-4D97-AF65-F5344CB8AC3E}">
        <p14:creationId xmlns:p14="http://schemas.microsoft.com/office/powerpoint/2010/main" val="319145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8017-A840-4D53-9ACA-7A662DEED2C1}"/>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6713FDA-AED8-413C-B3F0-586ACFDFB36D}"/>
              </a:ext>
            </a:extLst>
          </p:cNvPr>
          <p:cNvSpPr>
            <a:spLocks noGrp="1"/>
          </p:cNvSpPr>
          <p:nvPr>
            <p:ph type="sldNum" sz="quarter" idx="10"/>
          </p:nvPr>
        </p:nvSpPr>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205436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Co-Brand 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84AD53-DB28-0A47-A759-D4B32F05CED0}"/>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userDrawn="1"/>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p:nvPr>
        </p:nvSpPr>
        <p:spPr>
          <a:xfrm>
            <a:off x="1163638" y="0"/>
            <a:ext cx="9144000" cy="3807778"/>
          </a:xfrm>
        </p:spPr>
        <p:txBody>
          <a:bodyPr anchor="ctr" anchorCtr="0"/>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p:nvPr>
        </p:nvSpPr>
        <p:spPr>
          <a:xfrm>
            <a:off x="1163638" y="3807778"/>
            <a:ext cx="9144000" cy="939482"/>
          </a:xfrm>
          <a:prstGeom prst="rect">
            <a:avLst/>
          </a:prstGeom>
        </p:spPr>
        <p:txBody>
          <a:bodyPr anchor="ctr" anchorCtr="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A picture containing text&#10;&#10;Description automatically generated">
            <a:extLst>
              <a:ext uri="{FF2B5EF4-FFF2-40B4-BE49-F238E27FC236}">
                <a16:creationId xmlns:a16="http://schemas.microsoft.com/office/drawing/2014/main" id="{C24604DD-5891-7745-9C1A-EBA53AE3A605}"/>
              </a:ext>
            </a:extLst>
          </p:cNvPr>
          <p:cNvPicPr>
            <a:picLocks noChangeAspect="1"/>
          </p:cNvPicPr>
          <p:nvPr userDrawn="1"/>
        </p:nvPicPr>
        <p:blipFill>
          <a:blip r:embed="rId2"/>
          <a:stretch>
            <a:fillRect/>
          </a:stretch>
        </p:blipFill>
        <p:spPr>
          <a:xfrm>
            <a:off x="1163638" y="5459819"/>
            <a:ext cx="3160059" cy="713562"/>
          </a:xfrm>
          <a:prstGeom prst="rect">
            <a:avLst/>
          </a:prstGeom>
        </p:spPr>
      </p:pic>
      <p:sp>
        <p:nvSpPr>
          <p:cNvPr id="21" name="Text Placeholder 20">
            <a:extLst>
              <a:ext uri="{FF2B5EF4-FFF2-40B4-BE49-F238E27FC236}">
                <a16:creationId xmlns:a16="http://schemas.microsoft.com/office/drawing/2014/main" id="{92C14E39-29BC-4754-9610-AEEB5ADEE891}"/>
              </a:ext>
            </a:extLst>
          </p:cNvPr>
          <p:cNvSpPr>
            <a:spLocks noGrp="1"/>
          </p:cNvSpPr>
          <p:nvPr>
            <p:ph type="body" sz="quarter" idx="11" hasCustomPrompt="1"/>
          </p:nvPr>
        </p:nvSpPr>
        <p:spPr>
          <a:xfrm>
            <a:off x="8720752" y="4025012"/>
            <a:ext cx="1127220" cy="722248"/>
          </a:xfrm>
          <a:prstGeom prst="rect">
            <a:avLst/>
          </a:prstGeom>
        </p:spPr>
        <p:txBody>
          <a:bodyPr/>
          <a:lstStyle>
            <a:lvl1pPr>
              <a:spcAft>
                <a:spcPts val="0"/>
              </a:spcAft>
              <a:defRPr sz="1000" b="0"/>
            </a:lvl1pPr>
          </a:lstStyle>
          <a:p>
            <a:pPr lvl="0"/>
            <a:r>
              <a:rPr lang="en-US"/>
              <a:t>Presenter Name</a:t>
            </a:r>
          </a:p>
          <a:p>
            <a:pPr lvl="0"/>
            <a:r>
              <a:rPr lang="en-US"/>
              <a:t>Title</a:t>
            </a:r>
            <a:endParaRPr lang="en-CA"/>
          </a:p>
        </p:txBody>
      </p:sp>
      <p:sp>
        <p:nvSpPr>
          <p:cNvPr id="29" name="Picture Placeholder 28">
            <a:extLst>
              <a:ext uri="{FF2B5EF4-FFF2-40B4-BE49-F238E27FC236}">
                <a16:creationId xmlns:a16="http://schemas.microsoft.com/office/drawing/2014/main" id="{0C761F2A-E57F-41AF-AACF-EF4BD7842933}"/>
              </a:ext>
              <a:ext uri="{C183D7F6-B498-43B3-948B-1728B52AA6E4}">
                <adec:decorative xmlns:adec="http://schemas.microsoft.com/office/drawing/2017/decorative" val="1"/>
              </a:ext>
            </a:extLst>
          </p:cNvPr>
          <p:cNvSpPr>
            <a:spLocks noGrp="1"/>
          </p:cNvSpPr>
          <p:nvPr>
            <p:ph type="pic" sz="quarter" idx="14" hasCustomPrompt="1"/>
          </p:nvPr>
        </p:nvSpPr>
        <p:spPr>
          <a:xfrm>
            <a:off x="7546594" y="3742969"/>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9887254" y="3742969"/>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baseline="0"/>
            </a:lvl1pPr>
          </a:lstStyle>
          <a:p>
            <a:r>
              <a:rPr lang="en-CA"/>
              <a:t>Click to add Presenter Picture</a:t>
            </a:r>
          </a:p>
        </p:txBody>
      </p:sp>
      <p:sp>
        <p:nvSpPr>
          <p:cNvPr id="34" name="Text Placeholder 20">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1073758" y="4000660"/>
            <a:ext cx="1118242" cy="722248"/>
          </a:xfrm>
          <a:prstGeom prst="rect">
            <a:avLst/>
          </a:prstGeom>
        </p:spPr>
        <p:txBody>
          <a:bodyPr/>
          <a:lstStyle>
            <a:lvl1pPr>
              <a:spcAft>
                <a:spcPts val="0"/>
              </a:spcAft>
              <a:defRPr sz="1000" b="0"/>
            </a:lvl1pPr>
          </a:lstStyle>
          <a:p>
            <a:pPr lvl="0"/>
            <a:r>
              <a:rPr lang="en-US"/>
              <a:t>Presenter Name</a:t>
            </a:r>
          </a:p>
          <a:p>
            <a:pPr lvl="0"/>
            <a:r>
              <a:rPr lang="en-US"/>
              <a:t>Title</a:t>
            </a:r>
            <a:endParaRPr lang="en-CA"/>
          </a:p>
        </p:txBody>
      </p:sp>
      <p:sp>
        <p:nvSpPr>
          <p:cNvPr id="38" name="Picture Placeholder 37">
            <a:extLst>
              <a:ext uri="{FF2B5EF4-FFF2-40B4-BE49-F238E27FC236}">
                <a16:creationId xmlns:a16="http://schemas.microsoft.com/office/drawing/2014/main" id="{32C77167-C1F8-486A-9A8B-13FED34B7D35}"/>
              </a:ext>
              <a:ext uri="{C183D7F6-B498-43B3-948B-1728B52AA6E4}">
                <adec:decorative xmlns:adec="http://schemas.microsoft.com/office/drawing/2017/decorative" val="1"/>
              </a:ext>
            </a:extLst>
          </p:cNvPr>
          <p:cNvSpPr>
            <a:spLocks noGrp="1"/>
          </p:cNvSpPr>
          <p:nvPr>
            <p:ph type="pic" sz="quarter" idx="18" hasCustomPrompt="1"/>
          </p:nvPr>
        </p:nvSpPr>
        <p:spPr>
          <a:xfrm>
            <a:off x="7619430" y="5233899"/>
            <a:ext cx="4188961" cy="939482"/>
          </a:xfrm>
          <a:prstGeom prst="rect">
            <a:avLst/>
          </a:prstGeom>
          <a:effectLst/>
        </p:spPr>
        <p:txBody>
          <a:bodyPr anchor="b">
            <a:normAutofit/>
          </a:bodyPr>
          <a:lstStyle>
            <a:lvl1pPr algn="ctr">
              <a:defRPr/>
            </a:lvl1pPr>
          </a:lstStyle>
          <a:p>
            <a:r>
              <a:rPr lang="en-CA"/>
              <a:t>Click here to add Co-Brand Logo</a:t>
            </a:r>
          </a:p>
        </p:txBody>
      </p:sp>
    </p:spTree>
    <p:extLst>
      <p:ext uri="{BB962C8B-B14F-4D97-AF65-F5344CB8AC3E}">
        <p14:creationId xmlns:p14="http://schemas.microsoft.com/office/powerpoint/2010/main" val="284793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ool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CB68BD-63D3-4DC3-AB25-98DD2BF6E29F}"/>
              </a:ext>
            </a:extLst>
          </p:cNvPr>
          <p:cNvSpPr/>
          <p:nvPr userDrawn="1"/>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E32C93F-D940-4A9B-836A-558BFFD73502}"/>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Rectangle 4">
            <a:extLst>
              <a:ext uri="{FF2B5EF4-FFF2-40B4-BE49-F238E27FC236}">
                <a16:creationId xmlns:a16="http://schemas.microsoft.com/office/drawing/2014/main" id="{DB972CE1-2E1E-424A-95B6-53E3ED2D03CF}"/>
              </a:ext>
            </a:extLst>
          </p:cNvPr>
          <p:cNvSpPr/>
          <p:nvPr/>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6BBA218-1749-48C8-BF68-2623C352896A}"/>
              </a:ext>
            </a:extLst>
          </p:cNvPr>
          <p:cNvSpPr>
            <a:spLocks noGrp="1"/>
          </p:cNvSpPr>
          <p:nvPr>
            <p:ph type="title" hasCustomPrompt="1"/>
          </p:nvPr>
        </p:nvSpPr>
        <p:spPr>
          <a:xfrm>
            <a:off x="1163635" y="-1"/>
            <a:ext cx="9864725" cy="1718632"/>
          </a:xfrm>
        </p:spPr>
        <p:txBody>
          <a:bodyPr anchor="ctr" anchorCtr="0">
            <a:normAutofit/>
          </a:bodyPr>
          <a:lstStyle>
            <a:lvl1pPr>
              <a:defRPr sz="5400">
                <a:solidFill>
                  <a:schemeClr val="bg1"/>
                </a:solidFill>
              </a:defRPr>
            </a:lvl1pPr>
          </a:lstStyle>
          <a:p>
            <a:r>
              <a:rPr lang="en-US"/>
              <a:t>Slide Title</a:t>
            </a:r>
          </a:p>
        </p:txBody>
      </p:sp>
    </p:spTree>
    <p:extLst>
      <p:ext uri="{BB962C8B-B14F-4D97-AF65-F5344CB8AC3E}">
        <p14:creationId xmlns:p14="http://schemas.microsoft.com/office/powerpoint/2010/main" val="151547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out Gr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3FB950-977B-4617-84DF-DC1E798C23C4}"/>
              </a:ext>
            </a:extLst>
          </p:cNvPr>
          <p:cNvSpPr/>
          <p:nvPr userDrawn="1"/>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27C8EF4-42A6-4B23-8C10-F401486996D1}"/>
              </a:ext>
            </a:extLst>
          </p:cNvPr>
          <p:cNvSpPr>
            <a:spLocks noGrp="1"/>
          </p:cNvSpPr>
          <p:nvPr>
            <p:ph type="ctrTitle" hasCustomPrompt="1"/>
          </p:nvPr>
        </p:nvSpPr>
        <p:spPr>
          <a:xfrm>
            <a:off x="1163638" y="0"/>
            <a:ext cx="10196788" cy="3662926"/>
          </a:xfrm>
        </p:spPr>
        <p:txBody>
          <a:bodyPr anchor="ctr" anchorCtr="0">
            <a:normAutofit/>
          </a:bodyPr>
          <a:lstStyle>
            <a:lvl1pPr algn="l">
              <a:defRPr sz="5400">
                <a:solidFill>
                  <a:schemeClr val="bg1"/>
                </a:solidFill>
              </a:defRPr>
            </a:lvl1pPr>
          </a:lstStyle>
          <a:p>
            <a:r>
              <a:rPr lang="en-US"/>
              <a:t>Section Header</a:t>
            </a:r>
          </a:p>
        </p:txBody>
      </p:sp>
      <p:sp>
        <p:nvSpPr>
          <p:cNvPr id="8" name="Subtitle 2">
            <a:extLst>
              <a:ext uri="{FF2B5EF4-FFF2-40B4-BE49-F238E27FC236}">
                <a16:creationId xmlns:a16="http://schemas.microsoft.com/office/drawing/2014/main" id="{3E1BB01C-C40A-4147-914C-4F5CBA83676A}"/>
              </a:ext>
            </a:extLst>
          </p:cNvPr>
          <p:cNvSpPr>
            <a:spLocks noGrp="1"/>
          </p:cNvSpPr>
          <p:nvPr>
            <p:ph type="subTitle" idx="1"/>
          </p:nvPr>
        </p:nvSpPr>
        <p:spPr>
          <a:xfrm>
            <a:off x="1163638" y="3665790"/>
            <a:ext cx="10196788"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3">
            <a:extLst>
              <a:ext uri="{FF2B5EF4-FFF2-40B4-BE49-F238E27FC236}">
                <a16:creationId xmlns:a16="http://schemas.microsoft.com/office/drawing/2014/main" id="{22759D4A-6732-43DC-AA01-0DB6AB4F1E7E}"/>
              </a:ext>
            </a:extLst>
          </p:cNvPr>
          <p:cNvSpPr>
            <a:spLocks noGrp="1"/>
          </p:cNvSpPr>
          <p:nvPr>
            <p:ph type="sldNum" sz="quarter" idx="10"/>
          </p:nvPr>
        </p:nvSpPr>
        <p:spPr>
          <a:xfrm>
            <a:off x="0" y="6492874"/>
            <a:ext cx="907676" cy="365125"/>
          </a:xfrm>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122288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genda (4 Item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38B54-934F-D844-B324-FFFF062427B7}"/>
              </a:ext>
            </a:extLst>
          </p:cNvPr>
          <p:cNvSpPr/>
          <p:nvPr/>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662926"/>
          </a:xfrm>
        </p:spPr>
        <p:txBody>
          <a:bodyPr anchor="ctr" anchorCtr="0">
            <a:normAutofit/>
          </a:bodyPr>
          <a:lstStyle>
            <a:lvl1pPr algn="l">
              <a:defRPr sz="5400">
                <a:solidFill>
                  <a:schemeClr val="bg1"/>
                </a:solidFill>
              </a:defRPr>
            </a:lvl1pPr>
          </a:lstStyle>
          <a:p>
            <a:r>
              <a:rPr lang="en-US"/>
              <a:t>Agenda Title (4 items)</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259467" y="3953434"/>
            <a:ext cx="2268000" cy="2268000"/>
          </a:xfrm>
          <a:prstGeom prst="rect">
            <a:avLst/>
          </a:prstGeom>
        </p:spPr>
        <p:txBody>
          <a:bodyPr anchor="t" anchorCtr="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Agenda Item 1</a:t>
            </a:r>
          </a:p>
        </p:txBody>
      </p:sp>
      <p:sp>
        <p:nvSpPr>
          <p:cNvPr id="4" name="Slide Number Placeholder 3">
            <a:extLst>
              <a:ext uri="{FF2B5EF4-FFF2-40B4-BE49-F238E27FC236}">
                <a16:creationId xmlns:a16="http://schemas.microsoft.com/office/drawing/2014/main" id="{5ED006E7-1A11-42D9-9CEC-33612B35AA5D}"/>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8" name="Oval 7">
            <a:extLst>
              <a:ext uri="{FF2B5EF4-FFF2-40B4-BE49-F238E27FC236}">
                <a16:creationId xmlns:a16="http://schemas.microsoft.com/office/drawing/2014/main" id="{0589D30F-6B54-4EBC-A930-DDC9FF5CF24C}"/>
              </a:ext>
            </a:extLst>
          </p:cNvPr>
          <p:cNvSpPr/>
          <p:nvPr/>
        </p:nvSpPr>
        <p:spPr>
          <a:xfrm>
            <a:off x="1259467" y="3470661"/>
            <a:ext cx="348996" cy="360000"/>
          </a:xfrm>
          <a:prstGeom prst="ellipse">
            <a:avLst/>
          </a:prstGeom>
          <a:solidFill>
            <a:schemeClr val="accent2"/>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9" name="Oval 8">
            <a:extLst>
              <a:ext uri="{FF2B5EF4-FFF2-40B4-BE49-F238E27FC236}">
                <a16:creationId xmlns:a16="http://schemas.microsoft.com/office/drawing/2014/main" id="{6FD3D49B-F33A-417A-B49F-30BA8ACBDDFB}"/>
              </a:ext>
            </a:extLst>
          </p:cNvPr>
          <p:cNvSpPr/>
          <p:nvPr/>
        </p:nvSpPr>
        <p:spPr>
          <a:xfrm>
            <a:off x="3857335" y="3470661"/>
            <a:ext cx="360000" cy="360000"/>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0" name="Oval 9">
            <a:extLst>
              <a:ext uri="{FF2B5EF4-FFF2-40B4-BE49-F238E27FC236}">
                <a16:creationId xmlns:a16="http://schemas.microsoft.com/office/drawing/2014/main" id="{D59EDC90-D6E8-4544-BA3F-FF1F2D561E00}"/>
              </a:ext>
            </a:extLst>
          </p:cNvPr>
          <p:cNvSpPr/>
          <p:nvPr/>
        </p:nvSpPr>
        <p:spPr>
          <a:xfrm>
            <a:off x="6455203" y="3470661"/>
            <a:ext cx="360000" cy="360000"/>
          </a:xfrm>
          <a:prstGeom prst="ellipse">
            <a:avLst/>
          </a:prstGeom>
          <a:solidFill>
            <a:schemeClr val="accent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1" name="Oval 10">
            <a:extLst>
              <a:ext uri="{FF2B5EF4-FFF2-40B4-BE49-F238E27FC236}">
                <a16:creationId xmlns:a16="http://schemas.microsoft.com/office/drawing/2014/main" id="{7C6B770D-E8EB-466F-AAC7-9FC5D5096477}"/>
              </a:ext>
            </a:extLst>
          </p:cNvPr>
          <p:cNvSpPr/>
          <p:nvPr/>
        </p:nvSpPr>
        <p:spPr>
          <a:xfrm>
            <a:off x="9053072" y="3470661"/>
            <a:ext cx="360000" cy="360000"/>
          </a:xfrm>
          <a:prstGeom prst="ellipse">
            <a:avLst/>
          </a:prstGeom>
          <a:solidFill>
            <a:schemeClr val="accent3"/>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8" name="Text Placeholder 17">
            <a:extLst>
              <a:ext uri="{FF2B5EF4-FFF2-40B4-BE49-F238E27FC236}">
                <a16:creationId xmlns:a16="http://schemas.microsoft.com/office/drawing/2014/main" id="{BE5C025F-B444-4C79-900F-FB07942E0A91}"/>
              </a:ext>
            </a:extLst>
          </p:cNvPr>
          <p:cNvSpPr>
            <a:spLocks noGrp="1"/>
          </p:cNvSpPr>
          <p:nvPr>
            <p:ph type="body" sz="quarter" idx="11" hasCustomPrompt="1"/>
          </p:nvPr>
        </p:nvSpPr>
        <p:spPr>
          <a:xfrm>
            <a:off x="3855408" y="3953434"/>
            <a:ext cx="2268000" cy="2268000"/>
          </a:xfrm>
          <a:prstGeom prst="rect">
            <a:avLst/>
          </a:prstGeom>
        </p:spPr>
        <p:txBody>
          <a:bodyPr>
            <a:normAutofit/>
          </a:bodyPr>
          <a:lstStyle>
            <a:lvl1pPr>
              <a:defRPr/>
            </a:lvl1pPr>
          </a:lstStyle>
          <a:p>
            <a:pPr lvl="0"/>
            <a:r>
              <a:rPr lang="en-US"/>
              <a:t>Agenda Item 2</a:t>
            </a:r>
          </a:p>
        </p:txBody>
      </p:sp>
      <p:sp>
        <p:nvSpPr>
          <p:cNvPr id="20" name="Text Placeholder 19">
            <a:extLst>
              <a:ext uri="{FF2B5EF4-FFF2-40B4-BE49-F238E27FC236}">
                <a16:creationId xmlns:a16="http://schemas.microsoft.com/office/drawing/2014/main" id="{0C582B4E-C4F0-4F84-9155-310C78E0A39A}"/>
              </a:ext>
            </a:extLst>
          </p:cNvPr>
          <p:cNvSpPr>
            <a:spLocks noGrp="1"/>
          </p:cNvSpPr>
          <p:nvPr>
            <p:ph type="body" sz="quarter" idx="12" hasCustomPrompt="1"/>
          </p:nvPr>
        </p:nvSpPr>
        <p:spPr>
          <a:xfrm>
            <a:off x="6454775" y="3953434"/>
            <a:ext cx="2268000" cy="2268000"/>
          </a:xfrm>
          <a:prstGeom prst="rect">
            <a:avLst/>
          </a:prstGeom>
        </p:spPr>
        <p:txBody>
          <a:bodyPr>
            <a:normAutofit/>
          </a:bodyPr>
          <a:lstStyle>
            <a:lvl1pPr>
              <a:defRPr/>
            </a:lvl1pPr>
          </a:lstStyle>
          <a:p>
            <a:pPr lvl="0"/>
            <a:r>
              <a:rPr lang="en-US"/>
              <a:t>Agenda Item 3</a:t>
            </a:r>
          </a:p>
        </p:txBody>
      </p:sp>
      <p:sp>
        <p:nvSpPr>
          <p:cNvPr id="22" name="Text Placeholder 21">
            <a:extLst>
              <a:ext uri="{FF2B5EF4-FFF2-40B4-BE49-F238E27FC236}">
                <a16:creationId xmlns:a16="http://schemas.microsoft.com/office/drawing/2014/main" id="{BC524A11-D85B-4585-8B7C-EFA9959D287F}"/>
              </a:ext>
            </a:extLst>
          </p:cNvPr>
          <p:cNvSpPr>
            <a:spLocks noGrp="1"/>
          </p:cNvSpPr>
          <p:nvPr>
            <p:ph type="body" sz="quarter" idx="13" hasCustomPrompt="1"/>
          </p:nvPr>
        </p:nvSpPr>
        <p:spPr>
          <a:xfrm>
            <a:off x="9053072" y="3955677"/>
            <a:ext cx="2268000" cy="2268000"/>
          </a:xfrm>
          <a:prstGeom prst="rect">
            <a:avLst/>
          </a:prstGeom>
        </p:spPr>
        <p:txBody>
          <a:bodyPr>
            <a:normAutofit/>
          </a:bodyPr>
          <a:lstStyle>
            <a:lvl1pPr>
              <a:defRPr/>
            </a:lvl1pPr>
          </a:lstStyle>
          <a:p>
            <a:pPr lvl="0"/>
            <a:r>
              <a:rPr lang="en-US"/>
              <a:t>Agenda Item 4</a:t>
            </a:r>
          </a:p>
        </p:txBody>
      </p:sp>
    </p:spTree>
    <p:extLst>
      <p:ext uri="{BB962C8B-B14F-4D97-AF65-F5344CB8AC3E}">
        <p14:creationId xmlns:p14="http://schemas.microsoft.com/office/powerpoint/2010/main" val="31833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 (5 item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38B54-934F-D844-B324-FFFF062427B7}"/>
              </a:ext>
            </a:extLst>
          </p:cNvPr>
          <p:cNvSpPr/>
          <p:nvPr/>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662926"/>
          </a:xfrm>
        </p:spPr>
        <p:txBody>
          <a:bodyPr anchor="ctr" anchorCtr="0"/>
          <a:lstStyle>
            <a:lvl1pPr algn="l">
              <a:defRPr sz="5400">
                <a:solidFill>
                  <a:schemeClr val="bg1"/>
                </a:solidFill>
              </a:defRPr>
            </a:lvl1pPr>
          </a:lstStyle>
          <a:p>
            <a:r>
              <a:rPr lang="en-US"/>
              <a:t>Agenda Title (5 Items)</a:t>
            </a:r>
          </a:p>
        </p:txBody>
      </p:sp>
      <p:sp>
        <p:nvSpPr>
          <p:cNvPr id="4" name="Slide Number Placeholder 3">
            <a:extLst>
              <a:ext uri="{FF2B5EF4-FFF2-40B4-BE49-F238E27FC236}">
                <a16:creationId xmlns:a16="http://schemas.microsoft.com/office/drawing/2014/main" id="{5ED006E7-1A11-42D9-9CEC-33612B35AA5D}"/>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8" name="Oval 7">
            <a:extLst>
              <a:ext uri="{FF2B5EF4-FFF2-40B4-BE49-F238E27FC236}">
                <a16:creationId xmlns:a16="http://schemas.microsoft.com/office/drawing/2014/main" id="{0589D30F-6B54-4EBC-A930-DDC9FF5CF24C}"/>
              </a:ext>
            </a:extLst>
          </p:cNvPr>
          <p:cNvSpPr/>
          <p:nvPr/>
        </p:nvSpPr>
        <p:spPr>
          <a:xfrm>
            <a:off x="1258584" y="4045677"/>
            <a:ext cx="180000" cy="180000"/>
          </a:xfrm>
          <a:prstGeom prst="ellipse">
            <a:avLst/>
          </a:prstGeom>
          <a:solidFill>
            <a:schemeClr val="accent2"/>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FD3D49B-F33A-417A-B49F-30BA8ACBDDFB}"/>
              </a:ext>
            </a:extLst>
          </p:cNvPr>
          <p:cNvSpPr/>
          <p:nvPr/>
        </p:nvSpPr>
        <p:spPr>
          <a:xfrm>
            <a:off x="1258584" y="4545148"/>
            <a:ext cx="180000" cy="180000"/>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9EDC90-D6E8-4544-BA3F-FF1F2D561E00}"/>
              </a:ext>
            </a:extLst>
          </p:cNvPr>
          <p:cNvSpPr/>
          <p:nvPr/>
        </p:nvSpPr>
        <p:spPr>
          <a:xfrm>
            <a:off x="1258584" y="5044619"/>
            <a:ext cx="180000" cy="180000"/>
          </a:xfrm>
          <a:prstGeom prst="ellipse">
            <a:avLst/>
          </a:prstGeom>
          <a:solidFill>
            <a:schemeClr val="accent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C6B770D-E8EB-466F-AAC7-9FC5D5096477}"/>
              </a:ext>
            </a:extLst>
          </p:cNvPr>
          <p:cNvSpPr/>
          <p:nvPr/>
        </p:nvSpPr>
        <p:spPr>
          <a:xfrm>
            <a:off x="1258584" y="5544090"/>
            <a:ext cx="180000" cy="180000"/>
          </a:xfrm>
          <a:prstGeom prst="ellipse">
            <a:avLst/>
          </a:prstGeom>
          <a:solidFill>
            <a:schemeClr val="accent3"/>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BC524A11-D85B-4585-8B7C-EFA9959D287F}"/>
              </a:ext>
            </a:extLst>
          </p:cNvPr>
          <p:cNvSpPr>
            <a:spLocks noGrp="1"/>
          </p:cNvSpPr>
          <p:nvPr>
            <p:ph type="body" sz="quarter" idx="13" hasCustomPrompt="1"/>
          </p:nvPr>
        </p:nvSpPr>
        <p:spPr>
          <a:xfrm>
            <a:off x="1608463" y="3967426"/>
            <a:ext cx="9712609" cy="2529257"/>
          </a:xfrm>
          <a:prstGeom prst="rect">
            <a:avLst/>
          </a:prstGeom>
        </p:spPr>
        <p:txBody>
          <a:bodyPr>
            <a:normAutofit/>
          </a:bodyPr>
          <a:lstStyle>
            <a:lvl1pPr>
              <a:spcBef>
                <a:spcPts val="1200"/>
              </a:spcBef>
              <a:defRPr sz="1800"/>
            </a:lvl1pPr>
          </a:lstStyle>
          <a:p>
            <a:pPr lvl="0"/>
            <a:r>
              <a:rPr lang="en-US"/>
              <a:t>First item</a:t>
            </a:r>
          </a:p>
          <a:p>
            <a:pPr lvl="0"/>
            <a:r>
              <a:rPr lang="en-US"/>
              <a:t>Second item</a:t>
            </a:r>
          </a:p>
          <a:p>
            <a:pPr lvl="0"/>
            <a:r>
              <a:rPr lang="en-US"/>
              <a:t>Third item</a:t>
            </a:r>
          </a:p>
          <a:p>
            <a:pPr lvl="0"/>
            <a:r>
              <a:rPr lang="en-US"/>
              <a:t>Fourth item</a:t>
            </a:r>
          </a:p>
          <a:p>
            <a:pPr lvl="0"/>
            <a:r>
              <a:rPr lang="en-US"/>
              <a:t>Fifth Item</a:t>
            </a:r>
          </a:p>
        </p:txBody>
      </p:sp>
      <p:sp>
        <p:nvSpPr>
          <p:cNvPr id="14" name="Oval 13">
            <a:extLst>
              <a:ext uri="{FF2B5EF4-FFF2-40B4-BE49-F238E27FC236}">
                <a16:creationId xmlns:a16="http://schemas.microsoft.com/office/drawing/2014/main" id="{F9F53E39-19A8-47BA-AE18-B0ECA6A10ED1}"/>
              </a:ext>
            </a:extLst>
          </p:cNvPr>
          <p:cNvSpPr/>
          <p:nvPr/>
        </p:nvSpPr>
        <p:spPr>
          <a:xfrm>
            <a:off x="1258584" y="6043559"/>
            <a:ext cx="180000" cy="180000"/>
          </a:xfrm>
          <a:prstGeom prst="ellipse">
            <a:avLst/>
          </a:prstGeom>
          <a:solidFill>
            <a:schemeClr val="accent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Tree>
    <p:extLst>
      <p:ext uri="{BB962C8B-B14F-4D97-AF65-F5344CB8AC3E}">
        <p14:creationId xmlns:p14="http://schemas.microsoft.com/office/powerpoint/2010/main" val="115693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genda (use TAB to change bullet colou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32C93F-D940-4A9B-836A-558BFFD73502}"/>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5" name="Rectangle 4">
            <a:extLst>
              <a:ext uri="{FF2B5EF4-FFF2-40B4-BE49-F238E27FC236}">
                <a16:creationId xmlns:a16="http://schemas.microsoft.com/office/drawing/2014/main" id="{DB972CE1-2E1E-424A-95B6-53E3ED2D03CF}"/>
              </a:ext>
            </a:extLst>
          </p:cNvPr>
          <p:cNvSpPr/>
          <p:nvPr/>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6BBA218-1749-48C8-BF68-2623C352896A}"/>
              </a:ext>
            </a:extLst>
          </p:cNvPr>
          <p:cNvSpPr>
            <a:spLocks noGrp="1"/>
          </p:cNvSpPr>
          <p:nvPr>
            <p:ph type="title" hasCustomPrompt="1"/>
          </p:nvPr>
        </p:nvSpPr>
        <p:spPr>
          <a:xfrm>
            <a:off x="1163635" y="-1"/>
            <a:ext cx="9864725" cy="1718632"/>
          </a:xfrm>
        </p:spPr>
        <p:txBody>
          <a:bodyPr anchor="ctr" anchorCtr="0">
            <a:normAutofit/>
          </a:bodyPr>
          <a:lstStyle>
            <a:lvl1pPr>
              <a:defRPr sz="3000">
                <a:solidFill>
                  <a:schemeClr val="bg1"/>
                </a:solidFill>
              </a:defRPr>
            </a:lvl1pPr>
          </a:lstStyle>
          <a:p>
            <a:r>
              <a:rPr lang="en-US"/>
              <a:t>Agenda Title (use TAB to change item </a:t>
            </a:r>
            <a:r>
              <a:rPr lang="en-US" err="1"/>
              <a:t>colour</a:t>
            </a:r>
            <a:r>
              <a:rPr lang="en-US"/>
              <a:t>)</a:t>
            </a:r>
          </a:p>
        </p:txBody>
      </p:sp>
      <p:sp>
        <p:nvSpPr>
          <p:cNvPr id="4" name="Text Placeholder 3">
            <a:extLst>
              <a:ext uri="{FF2B5EF4-FFF2-40B4-BE49-F238E27FC236}">
                <a16:creationId xmlns:a16="http://schemas.microsoft.com/office/drawing/2014/main" id="{52CBD304-1857-4566-9315-71A8D04D56A1}"/>
              </a:ext>
            </a:extLst>
          </p:cNvPr>
          <p:cNvSpPr>
            <a:spLocks noGrp="1"/>
          </p:cNvSpPr>
          <p:nvPr>
            <p:ph type="body" sz="quarter" idx="11" hasCustomPrompt="1"/>
          </p:nvPr>
        </p:nvSpPr>
        <p:spPr>
          <a:xfrm>
            <a:off x="1163638" y="2281561"/>
            <a:ext cx="9418545" cy="4438416"/>
          </a:xfrm>
          <a:prstGeom prst="rect">
            <a:avLst/>
          </a:prstGeom>
        </p:spPr>
        <p:txBody>
          <a:bodyPr anchor="t">
            <a:normAutofit/>
          </a:bodyPr>
          <a:lstStyle>
            <a:lvl1pPr marL="468000" indent="-468000">
              <a:lnSpc>
                <a:spcPct val="100000"/>
              </a:lnSpc>
              <a:spcBef>
                <a:spcPts val="2400"/>
              </a:spcBef>
              <a:spcAft>
                <a:spcPts val="0"/>
              </a:spcAft>
              <a:buSzPct val="150000"/>
              <a:buFontTx/>
              <a:buBlip>
                <a:blip r:embed="rId2"/>
              </a:buBlip>
              <a:defRPr sz="3200" baseline="40000">
                <a:latin typeface="+mn-lt"/>
              </a:defRPr>
            </a:lvl1pPr>
            <a:lvl2pPr marL="468000" indent="-468000">
              <a:lnSpc>
                <a:spcPct val="100000"/>
              </a:lnSpc>
              <a:spcBef>
                <a:spcPts val="2400"/>
              </a:spcBef>
              <a:spcAft>
                <a:spcPts val="0"/>
              </a:spcAft>
              <a:buSzPct val="150000"/>
              <a:buFontTx/>
              <a:buBlip>
                <a:blip r:embed="rId3"/>
              </a:buBlip>
              <a:defRPr sz="3200" baseline="40000">
                <a:latin typeface="+mn-lt"/>
              </a:defRPr>
            </a:lvl2pPr>
            <a:lvl3pPr marL="468000" indent="-468000">
              <a:lnSpc>
                <a:spcPct val="100000"/>
              </a:lnSpc>
              <a:spcBef>
                <a:spcPts val="2400"/>
              </a:spcBef>
              <a:spcAft>
                <a:spcPts val="0"/>
              </a:spcAft>
              <a:buSzPct val="150000"/>
              <a:buFontTx/>
              <a:buBlip>
                <a:blip r:embed="rId4"/>
              </a:buBlip>
              <a:defRPr sz="3200" baseline="40000">
                <a:latin typeface="+mn-lt"/>
              </a:defRPr>
            </a:lvl3pPr>
            <a:lvl4pPr marL="468000" indent="-468000">
              <a:lnSpc>
                <a:spcPct val="100000"/>
              </a:lnSpc>
              <a:spcBef>
                <a:spcPts val="2400"/>
              </a:spcBef>
              <a:spcAft>
                <a:spcPts val="0"/>
              </a:spcAft>
              <a:buSzPct val="150000"/>
              <a:buFontTx/>
              <a:buBlip>
                <a:blip r:embed="rId5"/>
              </a:buBlip>
              <a:defRPr sz="3200" baseline="40000">
                <a:latin typeface="+mn-lt"/>
              </a:defRPr>
            </a:lvl4pPr>
            <a:lvl5pPr marL="468000" indent="-468000">
              <a:lnSpc>
                <a:spcPct val="100000"/>
              </a:lnSpc>
              <a:spcBef>
                <a:spcPts val="2400"/>
              </a:spcBef>
              <a:spcAft>
                <a:spcPts val="0"/>
              </a:spcAft>
              <a:buSzPct val="150000"/>
              <a:buFontTx/>
              <a:buBlip>
                <a:blip r:embed="rId6"/>
              </a:buBlip>
              <a:defRPr sz="3200" baseline="40000">
                <a:latin typeface="+mn-lt"/>
              </a:defRPr>
            </a:lvl5pPr>
            <a:lvl6pPr marL="468000" indent="-468000">
              <a:lnSpc>
                <a:spcPct val="100000"/>
              </a:lnSpc>
              <a:spcBef>
                <a:spcPts val="2400"/>
              </a:spcBef>
              <a:spcAft>
                <a:spcPts val="0"/>
              </a:spcAft>
              <a:buSzPct val="150000"/>
              <a:buFontTx/>
              <a:buBlip>
                <a:blip r:embed="rId7"/>
              </a:buBlip>
              <a:defRPr sz="3200" baseline="40000">
                <a:latin typeface="+mn-lt"/>
              </a:defRPr>
            </a:lvl6pPr>
            <a:lvl7pPr marL="468000" indent="-468000">
              <a:lnSpc>
                <a:spcPct val="100000"/>
              </a:lnSpc>
              <a:spcBef>
                <a:spcPts val="2400"/>
              </a:spcBef>
              <a:spcAft>
                <a:spcPts val="0"/>
              </a:spcAft>
              <a:buSzPct val="150000"/>
              <a:buFontTx/>
              <a:buBlip>
                <a:blip r:embed="rId8"/>
              </a:buBlip>
              <a:defRPr sz="3200" baseline="40000">
                <a:latin typeface="+mn-lt"/>
              </a:defRPr>
            </a:lvl7pPr>
          </a:lstStyle>
          <a:p>
            <a:pPr lvl="0"/>
            <a:r>
              <a:rPr lang="en-US"/>
              <a:t>First Item</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5"/>
            <a:endParaRPr lang="en-US"/>
          </a:p>
          <a:p>
            <a:pPr lvl="5"/>
            <a:endParaRPr lang="en-CA"/>
          </a:p>
        </p:txBody>
      </p:sp>
    </p:spTree>
    <p:extLst>
      <p:ext uri="{BB962C8B-B14F-4D97-AF65-F5344CB8AC3E}">
        <p14:creationId xmlns:p14="http://schemas.microsoft.com/office/powerpoint/2010/main" val="331824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BD9141-EF3E-4E77-9E63-EF1733EA62CE}"/>
              </a:ext>
            </a:extLst>
          </p:cNvPr>
          <p:cNvSpPr>
            <a:spLocks noGrp="1"/>
          </p:cNvSpPr>
          <p:nvPr>
            <p:ph type="sldNum" sz="quarter" idx="10"/>
          </p:nvPr>
        </p:nvSpPr>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94292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Media (Movie or Vide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713FDA-AED8-413C-B3F0-586ACFDFB36D}"/>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Media Placeholder 4">
            <a:extLst>
              <a:ext uri="{FF2B5EF4-FFF2-40B4-BE49-F238E27FC236}">
                <a16:creationId xmlns:a16="http://schemas.microsoft.com/office/drawing/2014/main" id="{AFE6BF8E-4BF0-4F12-A53E-FF0EBD9A682D}"/>
              </a:ext>
            </a:extLst>
          </p:cNvPr>
          <p:cNvSpPr>
            <a:spLocks noGrp="1"/>
          </p:cNvSpPr>
          <p:nvPr>
            <p:ph type="media" sz="quarter" idx="11"/>
          </p:nvPr>
        </p:nvSpPr>
        <p:spPr>
          <a:xfrm>
            <a:off x="0" y="0"/>
            <a:ext cx="12192000" cy="6699167"/>
          </a:xfrm>
          <a:prstGeom prst="rect">
            <a:avLst/>
          </a:prstGeom>
        </p:spPr>
        <p:txBody>
          <a:bodyPr anchor="ctr"/>
          <a:lstStyle>
            <a:lvl1pPr algn="ctr">
              <a:defRPr sz="2000">
                <a:solidFill>
                  <a:schemeClr val="accent1"/>
                </a:solidFill>
              </a:defRPr>
            </a:lvl1pPr>
          </a:lstStyle>
          <a:p>
            <a:r>
              <a:rPr lang="en-US"/>
              <a:t>Click icon to add media</a:t>
            </a:r>
            <a:endParaRPr lang="en-CA"/>
          </a:p>
        </p:txBody>
      </p:sp>
    </p:spTree>
    <p:extLst>
      <p:ext uri="{BB962C8B-B14F-4D97-AF65-F5344CB8AC3E}">
        <p14:creationId xmlns:p14="http://schemas.microsoft.com/office/powerpoint/2010/main" val="344632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Brand Title Slide - 2 Speake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9E9734-9CEB-4556-8FB5-B9E3A5B0B40C}"/>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807778"/>
          </a:xfrm>
        </p:spPr>
        <p:txBody>
          <a:bodyPr anchor="ctr" anchorCtr="0">
            <a:normAutofit/>
          </a:bodyPr>
          <a:lstStyle>
            <a:lvl1pPr algn="l">
              <a:defRPr sz="6000">
                <a:solidFill>
                  <a:schemeClr val="bg1"/>
                </a:solidFill>
              </a:defRPr>
            </a:lvl1pPr>
          </a:lstStyle>
          <a:p>
            <a:r>
              <a:rPr lang="en-US"/>
              <a:t>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3807778"/>
            <a:ext cx="6149796"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1" name="Text Placeholder 20">
            <a:extLst>
              <a:ext uri="{FF2B5EF4-FFF2-40B4-BE49-F238E27FC236}">
                <a16:creationId xmlns:a16="http://schemas.microsoft.com/office/drawing/2014/main" id="{92C14E39-29BC-4754-9610-AEEB5ADEE891}"/>
              </a:ext>
            </a:extLst>
          </p:cNvPr>
          <p:cNvSpPr>
            <a:spLocks noGrp="1"/>
          </p:cNvSpPr>
          <p:nvPr>
            <p:ph type="body" sz="quarter" idx="11" hasCustomPrompt="1"/>
          </p:nvPr>
        </p:nvSpPr>
        <p:spPr>
          <a:xfrm>
            <a:off x="8633584" y="4000660"/>
            <a:ext cx="1109960" cy="746600"/>
          </a:xfrm>
          <a:prstGeom prst="rect">
            <a:avLst/>
          </a:prstGeom>
        </p:spPr>
        <p:txBody>
          <a:bodyPr>
            <a:normAutofit/>
          </a:bodyPr>
          <a:lstStyle>
            <a:lvl1pPr>
              <a:spcAft>
                <a:spcPts val="0"/>
              </a:spcAft>
              <a:defRPr sz="1000" b="0"/>
            </a:lvl1pPr>
          </a:lstStyle>
          <a:p>
            <a:pPr lvl="0"/>
            <a:r>
              <a:rPr lang="en-US"/>
              <a:t>Presenter Name</a:t>
            </a:r>
          </a:p>
          <a:p>
            <a:pPr lvl="0"/>
            <a:r>
              <a:rPr lang="en-US"/>
              <a:t>Title</a:t>
            </a:r>
            <a:endParaRPr lang="en-CA"/>
          </a:p>
        </p:txBody>
      </p:sp>
      <p:sp>
        <p:nvSpPr>
          <p:cNvPr id="34" name="Text Placeholder 20">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1063696" y="4000660"/>
            <a:ext cx="1128304" cy="722248"/>
          </a:xfrm>
          <a:prstGeom prst="rect">
            <a:avLst/>
          </a:prstGeom>
        </p:spPr>
        <p:txBody>
          <a:bodyPr>
            <a:normAutofit/>
          </a:bodyPr>
          <a:lstStyle>
            <a:lvl1pPr>
              <a:spcAft>
                <a:spcPts val="0"/>
              </a:spcAft>
              <a:defRPr sz="1000" b="0"/>
            </a:lvl1pPr>
          </a:lstStyle>
          <a:p>
            <a:pPr lvl="0"/>
            <a:r>
              <a:rPr lang="en-US"/>
              <a:t>Presenter Name</a:t>
            </a:r>
          </a:p>
          <a:p>
            <a:pPr lvl="0"/>
            <a:r>
              <a:rPr lang="en-US"/>
              <a:t>Title</a:t>
            </a:r>
            <a:endParaRPr lang="en-CA"/>
          </a:p>
        </p:txBody>
      </p:sp>
      <p:pic>
        <p:nvPicPr>
          <p:cNvPr id="15" name="Picture 14" descr="A picture containing text&#10;&#10;Description automatically generated">
            <a:extLst>
              <a:ext uri="{FF2B5EF4-FFF2-40B4-BE49-F238E27FC236}">
                <a16:creationId xmlns:a16="http://schemas.microsoft.com/office/drawing/2014/main" id="{CAFD701A-4A45-4845-B893-70238B3C3A90}"/>
              </a:ext>
            </a:extLst>
          </p:cNvPr>
          <p:cNvPicPr>
            <a:picLocks noChangeAspect="1"/>
          </p:cNvPicPr>
          <p:nvPr userDrawn="1"/>
        </p:nvPicPr>
        <p:blipFill>
          <a:blip r:embed="rId2"/>
          <a:stretch>
            <a:fillRect/>
          </a:stretch>
        </p:blipFill>
        <p:spPr>
          <a:xfrm>
            <a:off x="1163638" y="5493707"/>
            <a:ext cx="3160059" cy="713562"/>
          </a:xfrm>
          <a:prstGeom prst="rect">
            <a:avLst/>
          </a:prstGeom>
        </p:spPr>
      </p:pic>
      <p:sp>
        <p:nvSpPr>
          <p:cNvPr id="29" name="Picture Placeholder 28">
            <a:extLst>
              <a:ext uri="{FF2B5EF4-FFF2-40B4-BE49-F238E27FC236}">
                <a16:creationId xmlns:a16="http://schemas.microsoft.com/office/drawing/2014/main" id="{0C761F2A-E57F-41AF-AACF-EF4BD7842933}"/>
              </a:ext>
              <a:ext uri="{C183D7F6-B498-43B3-948B-1728B52AA6E4}">
                <adec:decorative xmlns:adec="http://schemas.microsoft.com/office/drawing/2017/decorative" val="1"/>
              </a:ext>
            </a:extLst>
          </p:cNvPr>
          <p:cNvSpPr>
            <a:spLocks noGrp="1"/>
          </p:cNvSpPr>
          <p:nvPr>
            <p:ph type="pic" sz="quarter" idx="14" hasCustomPrompt="1"/>
          </p:nvPr>
        </p:nvSpPr>
        <p:spPr>
          <a:xfrm>
            <a:off x="7397509" y="3742969"/>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9827620" y="3742969"/>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baseline="0"/>
            </a:lvl1pPr>
          </a:lstStyle>
          <a:p>
            <a:r>
              <a:rPr lang="en-CA"/>
              <a:t>Click to add Presenter Picture</a:t>
            </a:r>
          </a:p>
        </p:txBody>
      </p:sp>
      <p:sp>
        <p:nvSpPr>
          <p:cNvPr id="23" name="Picture Placeholder 37">
            <a:extLst>
              <a:ext uri="{FF2B5EF4-FFF2-40B4-BE49-F238E27FC236}">
                <a16:creationId xmlns:a16="http://schemas.microsoft.com/office/drawing/2014/main" id="{9D6BC232-93B1-45A2-A52A-7E261EC39A6E}"/>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9312965" y="5168348"/>
            <a:ext cx="2319914" cy="1058417"/>
          </a:xfrm>
          <a:prstGeom prst="rect">
            <a:avLst/>
          </a:prstGeom>
          <a:effectLst/>
        </p:spPr>
        <p:txBody>
          <a:bodyPr lIns="0" tIns="0" rIns="0" bIns="0" anchor="b">
            <a:normAutofit/>
          </a:bodyPr>
          <a:lstStyle>
            <a:lvl1pPr algn="r">
              <a:defRPr/>
            </a:lvl1pPr>
          </a:lstStyle>
          <a:p>
            <a:r>
              <a:rPr lang="en-CA"/>
              <a:t>Click here to add Co-Brand Logo</a:t>
            </a:r>
          </a:p>
        </p:txBody>
      </p:sp>
    </p:spTree>
    <p:extLst>
      <p:ext uri="{BB962C8B-B14F-4D97-AF65-F5344CB8AC3E}">
        <p14:creationId xmlns:p14="http://schemas.microsoft.com/office/powerpoint/2010/main" val="7810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Content Placeholder 7">
            <a:extLst>
              <a:ext uri="{FF2B5EF4-FFF2-40B4-BE49-F238E27FC236}">
                <a16:creationId xmlns:a16="http://schemas.microsoft.com/office/drawing/2014/main" id="{8038558D-7D47-483A-ABE7-C9FD45A05B27}"/>
              </a:ext>
            </a:extLst>
          </p:cNvPr>
          <p:cNvSpPr>
            <a:spLocks noGrp="1"/>
          </p:cNvSpPr>
          <p:nvPr>
            <p:ph sz="quarter" idx="12" hasCustomPrompt="1"/>
          </p:nvPr>
        </p:nvSpPr>
        <p:spPr>
          <a:xfrm>
            <a:off x="1163638" y="1622516"/>
            <a:ext cx="9864724" cy="4665572"/>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074738" indent="-266700" algn="l" defTabSz="914400" rtl="0" eaLnBrk="1" latinLnBrk="0" hangingPunct="1">
              <a:spcBef>
                <a:spcPts val="1200"/>
              </a:spcBef>
              <a:spcAft>
                <a:spcPts val="0"/>
              </a:spcAft>
              <a:buClr>
                <a:schemeClr val="accent1"/>
              </a:buClr>
              <a:buSzPct val="60000"/>
              <a:buFont typeface="Arial" panose="020B0604020202020204" pitchFamily="34" charset="0"/>
              <a:buChar char="►"/>
              <a:tabLst>
                <a:tab pos="1074738"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339850" indent="-265113"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339850"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First bullet</a:t>
            </a:r>
          </a:p>
          <a:p>
            <a:pPr lvl="1"/>
            <a:r>
              <a:rPr lang="en-US"/>
              <a:t>Second level</a:t>
            </a:r>
          </a:p>
          <a:p>
            <a:pPr lvl="2"/>
            <a:r>
              <a:rPr lang="en-US"/>
              <a:t>Third level</a:t>
            </a:r>
          </a:p>
          <a:p>
            <a:pPr lvl="3"/>
            <a:r>
              <a:rPr lang="en-US"/>
              <a:t>Fourth level</a:t>
            </a:r>
          </a:p>
          <a:p>
            <a:pPr lvl="4"/>
            <a:r>
              <a:rPr lang="en-US"/>
              <a:t>Fifth level</a:t>
            </a:r>
            <a:endParaRPr lang="en-CA"/>
          </a:p>
        </p:txBody>
      </p:sp>
      <p:sp>
        <p:nvSpPr>
          <p:cNvPr id="3" name="Title 2">
            <a:extLst>
              <a:ext uri="{FF2B5EF4-FFF2-40B4-BE49-F238E27FC236}">
                <a16:creationId xmlns:a16="http://schemas.microsoft.com/office/drawing/2014/main" id="{C41DA473-01C3-42E5-836E-3D6D7FBD5E8E}"/>
              </a:ext>
            </a:extLst>
          </p:cNvPr>
          <p:cNvSpPr>
            <a:spLocks noGrp="1"/>
          </p:cNvSpPr>
          <p:nvPr>
            <p:ph type="title" hasCustomPrompt="1"/>
          </p:nvPr>
        </p:nvSpPr>
        <p:spPr/>
        <p:txBody>
          <a:bodyPr/>
          <a:lstStyle>
            <a:lvl1pPr>
              <a:defRPr/>
            </a:lvl1pPr>
          </a:lstStyle>
          <a:p>
            <a:r>
              <a:rPr lang="en-US"/>
              <a:t>Slide Title</a:t>
            </a:r>
            <a:endParaRPr lang="en-CA"/>
          </a:p>
        </p:txBody>
      </p:sp>
    </p:spTree>
    <p:extLst>
      <p:ext uri="{BB962C8B-B14F-4D97-AF65-F5344CB8AC3E}">
        <p14:creationId xmlns:p14="http://schemas.microsoft.com/office/powerpoint/2010/main" val="398068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Brand Title Slide - 5 Speake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9E9734-9CEB-4556-8FB5-B9E3A5B0B40C}"/>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9512"/>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807778"/>
          </a:xfrm>
        </p:spPr>
        <p:txBody>
          <a:bodyPr anchor="ctr" anchorCtr="0">
            <a:normAutofit/>
          </a:bodyPr>
          <a:lstStyle>
            <a:lvl1pPr algn="l">
              <a:defRPr sz="6000">
                <a:solidFill>
                  <a:schemeClr val="bg1"/>
                </a:solidFill>
              </a:defRPr>
            </a:lvl1pPr>
          </a:lstStyle>
          <a:p>
            <a:r>
              <a:rPr lang="en-US"/>
              <a:t>Title</a:t>
            </a:r>
          </a:p>
        </p:txBody>
      </p:sp>
      <p:pic>
        <p:nvPicPr>
          <p:cNvPr id="15" name="Picture 14" descr="A picture containing text&#10;&#10;Description automatically generated">
            <a:extLst>
              <a:ext uri="{FF2B5EF4-FFF2-40B4-BE49-F238E27FC236}">
                <a16:creationId xmlns:a16="http://schemas.microsoft.com/office/drawing/2014/main" id="{CAFD701A-4A45-4845-B893-70238B3C3A90}"/>
              </a:ext>
            </a:extLst>
          </p:cNvPr>
          <p:cNvPicPr>
            <a:picLocks noChangeAspect="1"/>
          </p:cNvPicPr>
          <p:nvPr userDrawn="1"/>
        </p:nvPicPr>
        <p:blipFill>
          <a:blip r:embed="rId2"/>
          <a:stretch>
            <a:fillRect/>
          </a:stretch>
        </p:blipFill>
        <p:spPr>
          <a:xfrm>
            <a:off x="1163638" y="5693961"/>
            <a:ext cx="3160059" cy="713562"/>
          </a:xfrm>
          <a:prstGeom prst="rect">
            <a:avLst/>
          </a:prstGeom>
        </p:spPr>
      </p:pic>
      <p:sp>
        <p:nvSpPr>
          <p:cNvPr id="21" name="Text Placeholder 20" descr="Speaker Name">
            <a:extLst>
              <a:ext uri="{FF2B5EF4-FFF2-40B4-BE49-F238E27FC236}">
                <a16:creationId xmlns:a16="http://schemas.microsoft.com/office/drawing/2014/main" id="{92C14E39-29BC-4754-9610-AEEB5ADEE891}"/>
              </a:ext>
            </a:extLst>
          </p:cNvPr>
          <p:cNvSpPr>
            <a:spLocks noGrp="1"/>
          </p:cNvSpPr>
          <p:nvPr>
            <p:ph type="body" sz="quarter" idx="11" hasCustomPrompt="1"/>
          </p:nvPr>
        </p:nvSpPr>
        <p:spPr>
          <a:xfrm>
            <a:off x="8988073"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34" name="Text Placeholder 20" descr="Speaker Name">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1190467"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29" name="Picture Placeholder 28">
            <a:extLst>
              <a:ext uri="{FF2B5EF4-FFF2-40B4-BE49-F238E27FC236}">
                <a16:creationId xmlns:a16="http://schemas.microsoft.com/office/drawing/2014/main" id="{0C761F2A-E57F-41AF-AACF-EF4BD7842933}"/>
              </a:ext>
              <a:ext uri="{C183D7F6-B498-43B3-948B-1728B52AA6E4}">
                <adec:decorative xmlns:adec="http://schemas.microsoft.com/office/drawing/2017/decorative" val="1"/>
              </a:ext>
            </a:extLst>
          </p:cNvPr>
          <p:cNvSpPr>
            <a:spLocks noGrp="1"/>
          </p:cNvSpPr>
          <p:nvPr>
            <p:ph type="pic" sz="quarter" idx="14" hasCustomPrompt="1"/>
          </p:nvPr>
        </p:nvSpPr>
        <p:spPr>
          <a:xfrm>
            <a:off x="7769977"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9972089"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baseline="0"/>
            </a:lvl1pPr>
          </a:lstStyle>
          <a:p>
            <a:r>
              <a:rPr lang="en-CA"/>
              <a:t>Click to add Presenter Picture</a:t>
            </a:r>
          </a:p>
        </p:txBody>
      </p:sp>
      <p:sp>
        <p:nvSpPr>
          <p:cNvPr id="14" name="Text Placeholder 20" descr="Speaker Name">
            <a:extLst>
              <a:ext uri="{FF2B5EF4-FFF2-40B4-BE49-F238E27FC236}">
                <a16:creationId xmlns:a16="http://schemas.microsoft.com/office/drawing/2014/main" id="{637B2BA8-999A-4399-BCF9-59852C33A780}"/>
              </a:ext>
            </a:extLst>
          </p:cNvPr>
          <p:cNvSpPr>
            <a:spLocks noGrp="1"/>
          </p:cNvSpPr>
          <p:nvPr>
            <p:ph type="body" sz="quarter" idx="19" hasCustomPrompt="1"/>
          </p:nvPr>
        </p:nvSpPr>
        <p:spPr>
          <a:xfrm>
            <a:off x="2380891"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16" name="Picture Placeholder 28">
            <a:extLst>
              <a:ext uri="{FF2B5EF4-FFF2-40B4-BE49-F238E27FC236}">
                <a16:creationId xmlns:a16="http://schemas.microsoft.com/office/drawing/2014/main" id="{6695E2A0-E529-4307-9A03-4925F091FF37}"/>
              </a:ext>
              <a:ext uri="{C183D7F6-B498-43B3-948B-1728B52AA6E4}">
                <adec:decorative xmlns:adec="http://schemas.microsoft.com/office/drawing/2017/decorative" val="1"/>
              </a:ext>
            </a:extLst>
          </p:cNvPr>
          <p:cNvSpPr>
            <a:spLocks noGrp="1"/>
          </p:cNvSpPr>
          <p:nvPr>
            <p:ph type="pic" sz="quarter" idx="20" hasCustomPrompt="1"/>
          </p:nvPr>
        </p:nvSpPr>
        <p:spPr>
          <a:xfrm>
            <a:off x="1163638"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17" name="Text Placeholder 20" descr="Speaker Name">
            <a:extLst>
              <a:ext uri="{FF2B5EF4-FFF2-40B4-BE49-F238E27FC236}">
                <a16:creationId xmlns:a16="http://schemas.microsoft.com/office/drawing/2014/main" id="{66DD62EA-F7CA-4297-9539-CCC2BE5E70AC}"/>
              </a:ext>
            </a:extLst>
          </p:cNvPr>
          <p:cNvSpPr>
            <a:spLocks noGrp="1"/>
          </p:cNvSpPr>
          <p:nvPr>
            <p:ph type="body" sz="quarter" idx="21" hasCustomPrompt="1"/>
          </p:nvPr>
        </p:nvSpPr>
        <p:spPr>
          <a:xfrm>
            <a:off x="4583285"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18" name="Picture Placeholder 28">
            <a:extLst>
              <a:ext uri="{FF2B5EF4-FFF2-40B4-BE49-F238E27FC236}">
                <a16:creationId xmlns:a16="http://schemas.microsoft.com/office/drawing/2014/main" id="{D4DB5605-4771-4D52-8F8C-940C922EC29C}"/>
              </a:ext>
              <a:ext uri="{C183D7F6-B498-43B3-948B-1728B52AA6E4}">
                <adec:decorative xmlns:adec="http://schemas.microsoft.com/office/drawing/2017/decorative" val="1"/>
              </a:ext>
            </a:extLst>
          </p:cNvPr>
          <p:cNvSpPr>
            <a:spLocks noGrp="1"/>
          </p:cNvSpPr>
          <p:nvPr>
            <p:ph type="pic" sz="quarter" idx="22" hasCustomPrompt="1"/>
          </p:nvPr>
        </p:nvSpPr>
        <p:spPr>
          <a:xfrm>
            <a:off x="3365751"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19" name="Text Placeholder 20" descr="Speaker Name">
            <a:extLst>
              <a:ext uri="{FF2B5EF4-FFF2-40B4-BE49-F238E27FC236}">
                <a16:creationId xmlns:a16="http://schemas.microsoft.com/office/drawing/2014/main" id="{5D6FC7DB-B33F-40CE-AC35-B058918F41AC}"/>
              </a:ext>
            </a:extLst>
          </p:cNvPr>
          <p:cNvSpPr>
            <a:spLocks noGrp="1"/>
          </p:cNvSpPr>
          <p:nvPr>
            <p:ph type="body" sz="quarter" idx="23" hasCustomPrompt="1"/>
          </p:nvPr>
        </p:nvSpPr>
        <p:spPr>
          <a:xfrm>
            <a:off x="6785679" y="3991942"/>
            <a:ext cx="900000" cy="756000"/>
          </a:xfrm>
          <a:prstGeom prst="rect">
            <a:avLst/>
          </a:prstGeom>
        </p:spPr>
        <p:txBody>
          <a:bodyPr lIns="36000" tIns="0" rIns="36000" bIns="0">
            <a:normAutofit/>
          </a:bodyPr>
          <a:lstStyle>
            <a:lvl1pPr>
              <a:spcAft>
                <a:spcPts val="0"/>
              </a:spcAft>
              <a:defRPr sz="900" b="0">
                <a:latin typeface="Arial" panose="020B0604020202020204" pitchFamily="34" charset="0"/>
                <a:cs typeface="Arial" panose="020B0604020202020204" pitchFamily="34" charset="0"/>
              </a:defRPr>
            </a:lvl1pPr>
          </a:lstStyle>
          <a:p>
            <a:pPr lvl="0"/>
            <a:r>
              <a:rPr lang="en-US"/>
              <a:t>Presenter Name</a:t>
            </a:r>
          </a:p>
          <a:p>
            <a:pPr lvl="0"/>
            <a:r>
              <a:rPr lang="en-US"/>
              <a:t>Title</a:t>
            </a:r>
            <a:endParaRPr lang="en-CA"/>
          </a:p>
        </p:txBody>
      </p:sp>
      <p:sp>
        <p:nvSpPr>
          <p:cNvPr id="20" name="Picture Placeholder 28">
            <a:extLst>
              <a:ext uri="{FF2B5EF4-FFF2-40B4-BE49-F238E27FC236}">
                <a16:creationId xmlns:a16="http://schemas.microsoft.com/office/drawing/2014/main" id="{ECDC0B1B-82DE-4822-9713-7406C9EBA990}"/>
              </a:ext>
              <a:ext uri="{C183D7F6-B498-43B3-948B-1728B52AA6E4}">
                <adec:decorative xmlns:adec="http://schemas.microsoft.com/office/drawing/2017/decorative" val="1"/>
              </a:ext>
            </a:extLst>
          </p:cNvPr>
          <p:cNvSpPr>
            <a:spLocks noGrp="1"/>
          </p:cNvSpPr>
          <p:nvPr>
            <p:ph type="pic" sz="quarter" idx="24" hasCustomPrompt="1"/>
          </p:nvPr>
        </p:nvSpPr>
        <p:spPr>
          <a:xfrm>
            <a:off x="5567864" y="3703253"/>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22" name="Picture Placeholder 37">
            <a:extLst>
              <a:ext uri="{FF2B5EF4-FFF2-40B4-BE49-F238E27FC236}">
                <a16:creationId xmlns:a16="http://schemas.microsoft.com/office/drawing/2014/main" id="{998DAC64-7665-4954-A7E8-B2D8FB9AB3BA}"/>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9312965" y="5349106"/>
            <a:ext cx="2319914" cy="1058417"/>
          </a:xfrm>
          <a:prstGeom prst="rect">
            <a:avLst/>
          </a:prstGeom>
          <a:effectLst/>
        </p:spPr>
        <p:txBody>
          <a:bodyPr lIns="0" tIns="0" rIns="0" bIns="0" anchor="b">
            <a:normAutofit/>
          </a:bodyPr>
          <a:lstStyle>
            <a:lvl1pPr algn="r">
              <a:defRPr/>
            </a:lvl1pPr>
          </a:lstStyle>
          <a:p>
            <a:r>
              <a:rPr lang="en-CA"/>
              <a:t>Click here to add Co-Brand Logo</a:t>
            </a:r>
          </a:p>
        </p:txBody>
      </p:sp>
    </p:spTree>
    <p:extLst>
      <p:ext uri="{BB962C8B-B14F-4D97-AF65-F5344CB8AC3E}">
        <p14:creationId xmlns:p14="http://schemas.microsoft.com/office/powerpoint/2010/main" val="11813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Brand Title Slide - 1 Speak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9E9734-9CEB-4556-8FB5-B9E3A5B0B40C}"/>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807778"/>
          </a:xfrm>
        </p:spPr>
        <p:txBody>
          <a:bodyPr anchor="ctr" anchorCtr="0"/>
          <a:lstStyle>
            <a:lvl1pPr algn="l">
              <a:defRPr sz="6000">
                <a:solidFill>
                  <a:schemeClr val="bg1"/>
                </a:solidFill>
              </a:defRPr>
            </a:lvl1pPr>
          </a:lstStyle>
          <a:p>
            <a:r>
              <a:rPr lang="en-US"/>
              <a:t>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9" y="3807778"/>
            <a:ext cx="7333380"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34" name="Text Placeholder 20">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0192878" y="3972060"/>
            <a:ext cx="1440000" cy="775200"/>
          </a:xfrm>
          <a:prstGeom prst="rect">
            <a:avLst/>
          </a:prstGeom>
        </p:spPr>
        <p:txBody>
          <a:bodyPr anchor="t">
            <a:normAutofit/>
          </a:bodyPr>
          <a:lstStyle>
            <a:lvl1pPr>
              <a:spcAft>
                <a:spcPts val="0"/>
              </a:spcAft>
              <a:defRPr sz="1100" b="1"/>
            </a:lvl1pPr>
          </a:lstStyle>
          <a:p>
            <a:pPr lvl="0"/>
            <a:r>
              <a:rPr lang="en-US"/>
              <a:t>Presenter Name</a:t>
            </a:r>
          </a:p>
          <a:p>
            <a:pPr lvl="0"/>
            <a:r>
              <a:rPr lang="en-US"/>
              <a:t>Title</a:t>
            </a:r>
            <a:endParaRPr lang="en-CA"/>
          </a:p>
        </p:txBody>
      </p:sp>
      <p:sp>
        <p:nvSpPr>
          <p:cNvPr id="38" name="Picture Placeholder 37">
            <a:extLst>
              <a:ext uri="{FF2B5EF4-FFF2-40B4-BE49-F238E27FC236}">
                <a16:creationId xmlns:a16="http://schemas.microsoft.com/office/drawing/2014/main" id="{32C77167-C1F8-486A-9A8B-13FED34B7D35}"/>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9312965" y="5168348"/>
            <a:ext cx="2319914" cy="1058417"/>
          </a:xfrm>
          <a:prstGeom prst="rect">
            <a:avLst/>
          </a:prstGeom>
          <a:effectLst/>
        </p:spPr>
        <p:txBody>
          <a:bodyPr lIns="0" tIns="0" rIns="0" bIns="0" anchor="b">
            <a:normAutofit/>
          </a:bodyPr>
          <a:lstStyle>
            <a:lvl1pPr algn="r">
              <a:defRPr/>
            </a:lvl1pPr>
          </a:lstStyle>
          <a:p>
            <a:r>
              <a:rPr lang="en-CA"/>
              <a:t>Click here to add Co-Brand Logo</a:t>
            </a:r>
          </a:p>
        </p:txBody>
      </p:sp>
      <p:pic>
        <p:nvPicPr>
          <p:cNvPr id="15" name="Picture 14" descr="A picture containing text&#10;&#10;Description automatically generated">
            <a:extLst>
              <a:ext uri="{FF2B5EF4-FFF2-40B4-BE49-F238E27FC236}">
                <a16:creationId xmlns:a16="http://schemas.microsoft.com/office/drawing/2014/main" id="{CAFD701A-4A45-4845-B893-70238B3C3A90}"/>
              </a:ext>
            </a:extLst>
          </p:cNvPr>
          <p:cNvPicPr>
            <a:picLocks noChangeAspect="1"/>
          </p:cNvPicPr>
          <p:nvPr userDrawn="1"/>
        </p:nvPicPr>
        <p:blipFill>
          <a:blip r:embed="rId2"/>
          <a:stretch>
            <a:fillRect/>
          </a:stretch>
        </p:blipFill>
        <p:spPr>
          <a:xfrm>
            <a:off x="1163638" y="5513203"/>
            <a:ext cx="3160059" cy="713562"/>
          </a:xfrm>
          <a:prstGeom prst="rect">
            <a:avLst/>
          </a:prstGeom>
        </p:spPr>
      </p:pic>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8644854" y="3564066"/>
            <a:ext cx="1440000" cy="1440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defRPr lang="en-CA" sz="1100" dirty="0"/>
            </a:lvl1pPr>
          </a:lstStyle>
          <a:p>
            <a:pPr lvl="0" algn="ctr"/>
            <a:r>
              <a:rPr lang="en-CA"/>
              <a:t>Click to add Presenter Picture</a:t>
            </a:r>
          </a:p>
        </p:txBody>
      </p:sp>
    </p:spTree>
    <p:extLst>
      <p:ext uri="{BB962C8B-B14F-4D97-AF65-F5344CB8AC3E}">
        <p14:creationId xmlns:p14="http://schemas.microsoft.com/office/powerpoint/2010/main" val="35525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84AD53-DB28-0A47-A759-D4B32F05CED0}"/>
              </a:ext>
            </a:extLst>
          </p:cNvPr>
          <p:cNvSpPr/>
          <p:nvPr/>
        </p:nvSpPr>
        <p:spPr>
          <a:xfrm>
            <a:off x="0" y="0"/>
            <a:ext cx="12192000" cy="3429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4114800"/>
            <a:ext cx="9864724" cy="2743200"/>
          </a:xfrm>
          <a:prstGeom prst="rect">
            <a:avLst/>
          </a:prstGeom>
        </p:spPr>
        <p:txBody>
          <a:bodyPr anchor="t" anchorCtr="0">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goes here</a:t>
            </a:r>
          </a:p>
        </p:txBody>
      </p:sp>
      <p:sp>
        <p:nvSpPr>
          <p:cNvPr id="5" name="TextBox 4">
            <a:extLst>
              <a:ext uri="{FF2B5EF4-FFF2-40B4-BE49-F238E27FC236}">
                <a16:creationId xmlns:a16="http://schemas.microsoft.com/office/drawing/2014/main" id="{29B841D9-48D3-AC45-81BE-9EE25ACCCDBB}"/>
              </a:ext>
            </a:extLst>
          </p:cNvPr>
          <p:cNvSpPr txBox="1"/>
          <p:nvPr/>
        </p:nvSpPr>
        <p:spPr>
          <a:xfrm>
            <a:off x="3794759" y="0"/>
            <a:ext cx="4602480" cy="3939540"/>
          </a:xfrm>
          <a:prstGeom prst="rect">
            <a:avLst/>
          </a:prstGeom>
          <a:noFill/>
        </p:spPr>
        <p:txBody>
          <a:bodyPr wrap="square" rtlCol="0">
            <a:spAutoFit/>
          </a:bodyPr>
          <a:lstStyle/>
          <a:p>
            <a:pPr algn="ctr"/>
            <a:r>
              <a:rPr lang="en-US" sz="25000">
                <a:solidFill>
                  <a:schemeClr val="bg1">
                    <a:alpha val="20000"/>
                  </a:schemeClr>
                </a:solidFill>
              </a:rPr>
              <a:t>?</a:t>
            </a:r>
          </a:p>
        </p:txBody>
      </p:sp>
      <p:sp>
        <p:nvSpPr>
          <p:cNvPr id="4" name="Slide Number Placeholder 3">
            <a:extLst>
              <a:ext uri="{FF2B5EF4-FFF2-40B4-BE49-F238E27FC236}">
                <a16:creationId xmlns:a16="http://schemas.microsoft.com/office/drawing/2014/main" id="{059933B5-6F0E-4084-A34C-CD8BF9265E74}"/>
              </a:ext>
            </a:extLst>
          </p:cNvPr>
          <p:cNvSpPr>
            <a:spLocks noGrp="1"/>
          </p:cNvSpPr>
          <p:nvPr>
            <p:ph type="sldNum" sz="quarter" idx="10"/>
          </p:nvPr>
        </p:nvSpPr>
        <p:spPr/>
        <p:txBody>
          <a:bodyPr/>
          <a:lstStyle/>
          <a:p>
            <a:fld id="{E87566E4-5D15-4302-BF3B-399ED34F2614}" type="slidenum">
              <a:rPr lang="en-CA" smtClean="0"/>
              <a:pPr/>
              <a:t>‹#›</a:t>
            </a:fld>
            <a:endParaRPr lang="en-CA"/>
          </a:p>
        </p:txBody>
      </p:sp>
    </p:spTree>
    <p:extLst>
      <p:ext uri="{BB962C8B-B14F-4D97-AF65-F5344CB8AC3E}">
        <p14:creationId xmlns:p14="http://schemas.microsoft.com/office/powerpoint/2010/main" val="20144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u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754845-425F-E449-88BB-D29FB7E2DF25}"/>
              </a:ext>
            </a:extLst>
          </p:cNvPr>
          <p:cNvSpPr/>
          <p:nvPr/>
        </p:nvSpPr>
        <p:spPr>
          <a:xfrm>
            <a:off x="0" y="1"/>
            <a:ext cx="12192000" cy="6857999"/>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B5259-6A36-ED4D-9DD8-A9257E120E80}"/>
              </a:ext>
            </a:extLst>
          </p:cNvPr>
          <p:cNvSpPr>
            <a:spLocks noGrp="1"/>
          </p:cNvSpPr>
          <p:nvPr>
            <p:ph type="title" hasCustomPrompt="1"/>
          </p:nvPr>
        </p:nvSpPr>
        <p:spPr>
          <a:xfrm>
            <a:off x="1163638" y="396876"/>
            <a:ext cx="9864725" cy="1484313"/>
          </a:xfrm>
        </p:spPr>
        <p:txBody>
          <a:bodyPr anchor="ctr" anchorCtr="0">
            <a:normAutofit/>
          </a:bodyPr>
          <a:lstStyle>
            <a:lvl1pPr>
              <a:defRPr sz="3000">
                <a:solidFill>
                  <a:schemeClr val="bg1"/>
                </a:solidFill>
              </a:defRPr>
            </a:lvl1pPr>
          </a:lstStyle>
          <a:p>
            <a:r>
              <a:rPr lang="en-US"/>
              <a:t>Slide Title</a:t>
            </a:r>
          </a:p>
        </p:txBody>
      </p:sp>
      <p:sp>
        <p:nvSpPr>
          <p:cNvPr id="3" name="Slide Number Placeholder 2">
            <a:extLst>
              <a:ext uri="{FF2B5EF4-FFF2-40B4-BE49-F238E27FC236}">
                <a16:creationId xmlns:a16="http://schemas.microsoft.com/office/drawing/2014/main" id="{1E836DFB-2994-4E40-8887-BEBE6FDD7E5F}"/>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6" name="Rectangle 5">
            <a:extLst>
              <a:ext uri="{FF2B5EF4-FFF2-40B4-BE49-F238E27FC236}">
                <a16:creationId xmlns:a16="http://schemas.microsoft.com/office/drawing/2014/main" id="{F98D8F98-9956-4DDB-A399-B423FA9786DE}"/>
              </a:ext>
            </a:extLst>
          </p:cNvPr>
          <p:cNvSpPr/>
          <p:nvPr userDrawn="1"/>
        </p:nvSpPr>
        <p:spPr>
          <a:xfrm>
            <a:off x="0" y="1"/>
            <a:ext cx="12192000" cy="6857999"/>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22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What We D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E15571-1AA7-45AA-873E-F04A71C215AD}"/>
              </a:ext>
            </a:extLst>
          </p:cNvPr>
          <p:cNvSpPr/>
          <p:nvPr/>
        </p:nvSpPr>
        <p:spPr>
          <a:xfrm>
            <a:off x="0" y="1331999"/>
            <a:ext cx="907676" cy="55260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42C833-311B-9846-BD98-7C83B22587A6}"/>
              </a:ext>
            </a:extLst>
          </p:cNvPr>
          <p:cNvSpPr txBox="1"/>
          <p:nvPr/>
        </p:nvSpPr>
        <p:spPr>
          <a:xfrm>
            <a:off x="1159662" y="4515704"/>
            <a:ext cx="1834173" cy="1554272"/>
          </a:xfrm>
          <a:prstGeom prst="rect">
            <a:avLst/>
          </a:prstGeom>
          <a:noFill/>
        </p:spPr>
        <p:txBody>
          <a:bodyPr wrap="square" rtlCol="0">
            <a:spAutoFit/>
          </a:bodyPr>
          <a:lstStyle/>
          <a:p>
            <a:pPr marL="9525">
              <a:spcAft>
                <a:spcPts val="600"/>
              </a:spcAft>
            </a:pPr>
            <a:r>
              <a:rPr lang="en-US" b="1">
                <a:solidFill>
                  <a:srgbClr val="006BA6"/>
                </a:solidFill>
                <a:latin typeface="Arial" panose="020B0604020202020204" pitchFamily="34" charset="0"/>
                <a:cs typeface="Arial" panose="020B0604020202020204" pitchFamily="34" charset="0"/>
              </a:rPr>
              <a:t>Membership</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Access to CDSPI service and solutions are exclusive to members of the CDA, provincial and territories dental associations</a:t>
            </a:r>
          </a:p>
        </p:txBody>
      </p:sp>
      <p:sp>
        <p:nvSpPr>
          <p:cNvPr id="5" name="TextBox 4">
            <a:extLst>
              <a:ext uri="{FF2B5EF4-FFF2-40B4-BE49-F238E27FC236}">
                <a16:creationId xmlns:a16="http://schemas.microsoft.com/office/drawing/2014/main" id="{3F8F5B67-8991-6742-A827-DA491364ECFF}"/>
              </a:ext>
            </a:extLst>
          </p:cNvPr>
          <p:cNvSpPr txBox="1"/>
          <p:nvPr/>
        </p:nvSpPr>
        <p:spPr>
          <a:xfrm>
            <a:off x="3233897" y="4529864"/>
            <a:ext cx="1698953" cy="1184940"/>
          </a:xfrm>
          <a:prstGeom prst="rect">
            <a:avLst/>
          </a:prstGeom>
          <a:noFill/>
        </p:spPr>
        <p:txBody>
          <a:bodyPr wrap="square" rtlCol="0">
            <a:spAutoFit/>
          </a:bodyPr>
          <a:lstStyle/>
          <a:p>
            <a:pPr>
              <a:spcAft>
                <a:spcPts val="600"/>
              </a:spcAft>
            </a:pPr>
            <a:r>
              <a:rPr lang="en-US" b="1">
                <a:solidFill>
                  <a:srgbClr val="F58200"/>
                </a:solidFill>
                <a:latin typeface="Arial" panose="020B0604020202020204" pitchFamily="34" charset="0"/>
                <a:cs typeface="Arial" panose="020B0604020202020204" pitchFamily="34" charset="0"/>
              </a:rPr>
              <a:t>Focus</a:t>
            </a:r>
          </a:p>
          <a:p>
            <a:pPr>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The dental community is our focus and we understand your unique business</a:t>
            </a:r>
          </a:p>
        </p:txBody>
      </p:sp>
      <p:sp>
        <p:nvSpPr>
          <p:cNvPr id="6" name="TextBox 5">
            <a:extLst>
              <a:ext uri="{FF2B5EF4-FFF2-40B4-BE49-F238E27FC236}">
                <a16:creationId xmlns:a16="http://schemas.microsoft.com/office/drawing/2014/main" id="{F7827AB2-3C70-FB43-BF67-BEC64752078D}"/>
              </a:ext>
            </a:extLst>
          </p:cNvPr>
          <p:cNvSpPr txBox="1"/>
          <p:nvPr/>
        </p:nvSpPr>
        <p:spPr>
          <a:xfrm>
            <a:off x="5224441" y="4505662"/>
            <a:ext cx="1708435" cy="1184940"/>
          </a:xfrm>
          <a:prstGeom prst="rect">
            <a:avLst/>
          </a:prstGeom>
          <a:noFill/>
        </p:spPr>
        <p:txBody>
          <a:bodyPr wrap="square" rtlCol="0">
            <a:spAutoFit/>
          </a:bodyPr>
          <a:lstStyle/>
          <a:p>
            <a:pPr marL="9525">
              <a:spcAft>
                <a:spcPts val="600"/>
              </a:spcAft>
            </a:pPr>
            <a:r>
              <a:rPr lang="en-US" b="1">
                <a:solidFill>
                  <a:srgbClr val="5BC2E7"/>
                </a:solidFill>
                <a:latin typeface="Arial" panose="020B0604020202020204" pitchFamily="34" charset="0"/>
                <a:cs typeface="Arial" panose="020B0604020202020204" pitchFamily="34" charset="0"/>
              </a:rPr>
              <a:t>Not for profit </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Serving needs and interests of dentists — not shareholders or an ‘owner’</a:t>
            </a:r>
          </a:p>
        </p:txBody>
      </p:sp>
      <p:sp>
        <p:nvSpPr>
          <p:cNvPr id="7" name="TextBox 6">
            <a:extLst>
              <a:ext uri="{FF2B5EF4-FFF2-40B4-BE49-F238E27FC236}">
                <a16:creationId xmlns:a16="http://schemas.microsoft.com/office/drawing/2014/main" id="{0814F2C1-2F2F-CC43-BF19-B9D6F6B0A2B4}"/>
              </a:ext>
            </a:extLst>
          </p:cNvPr>
          <p:cNvSpPr txBox="1"/>
          <p:nvPr/>
        </p:nvSpPr>
        <p:spPr>
          <a:xfrm>
            <a:off x="7293037" y="4522430"/>
            <a:ext cx="1854948" cy="1277273"/>
          </a:xfrm>
          <a:prstGeom prst="rect">
            <a:avLst/>
          </a:prstGeom>
          <a:noFill/>
        </p:spPr>
        <p:txBody>
          <a:bodyPr wrap="square" rtlCol="0">
            <a:spAutoFit/>
          </a:bodyPr>
          <a:lstStyle/>
          <a:p>
            <a:pPr marL="9525">
              <a:spcAft>
                <a:spcPts val="600"/>
              </a:spcAft>
            </a:pPr>
            <a:r>
              <a:rPr lang="en-US" b="1">
                <a:solidFill>
                  <a:srgbClr val="5C068C"/>
                </a:solidFill>
                <a:effectLst/>
                <a:latin typeface="Arial" panose="020B0604020202020204" pitchFamily="34" charset="0"/>
                <a:ea typeface="Calibri" panose="020F0502020204030204" pitchFamily="34" charset="0"/>
                <a:cs typeface="Arial" panose="020B0604020202020204" pitchFamily="34" charset="0"/>
              </a:rPr>
              <a:t>Financial wellness</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Solutions tailored to protect and grow your wealth</a:t>
            </a:r>
          </a:p>
        </p:txBody>
      </p:sp>
      <p:cxnSp>
        <p:nvCxnSpPr>
          <p:cNvPr id="8" name="Straight Connector 7">
            <a:extLst>
              <a:ext uri="{FF2B5EF4-FFF2-40B4-BE49-F238E27FC236}">
                <a16:creationId xmlns:a16="http://schemas.microsoft.com/office/drawing/2014/main" id="{36899B18-6842-BC4B-9206-7A55E0EBE83A}"/>
              </a:ext>
            </a:extLst>
          </p:cNvPr>
          <p:cNvCxnSpPr/>
          <p:nvPr/>
        </p:nvCxnSpPr>
        <p:spPr>
          <a:xfrm>
            <a:off x="0" y="410217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B6B914B-181F-B64A-A936-E6EDC9DAF4C0}"/>
              </a:ext>
            </a:extLst>
          </p:cNvPr>
          <p:cNvSpPr/>
          <p:nvPr/>
        </p:nvSpPr>
        <p:spPr>
          <a:xfrm>
            <a:off x="1271184" y="3792915"/>
            <a:ext cx="605118" cy="605118"/>
          </a:xfrm>
          <a:prstGeom prst="ellips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908CAC-60FA-E042-920F-6208EF9FBA00}"/>
              </a:ext>
            </a:extLst>
          </p:cNvPr>
          <p:cNvSpPr/>
          <p:nvPr/>
        </p:nvSpPr>
        <p:spPr>
          <a:xfrm>
            <a:off x="3300055" y="3800349"/>
            <a:ext cx="605118" cy="605118"/>
          </a:xfrm>
          <a:prstGeom prst="ellipse">
            <a:avLst/>
          </a:prstGeom>
          <a:solidFill>
            <a:srgbClr val="F5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02AE6C-B0E2-664A-BFF6-0EBEE4B9DF44}"/>
              </a:ext>
            </a:extLst>
          </p:cNvPr>
          <p:cNvSpPr/>
          <p:nvPr/>
        </p:nvSpPr>
        <p:spPr>
          <a:xfrm>
            <a:off x="5303182" y="3815217"/>
            <a:ext cx="605118" cy="605118"/>
          </a:xfrm>
          <a:prstGeom prst="ellipse">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120D8D-F797-0743-8FF9-E5A6BA07D92B}"/>
              </a:ext>
            </a:extLst>
          </p:cNvPr>
          <p:cNvSpPr/>
          <p:nvPr/>
        </p:nvSpPr>
        <p:spPr>
          <a:xfrm>
            <a:off x="7372965" y="3785481"/>
            <a:ext cx="605118" cy="605118"/>
          </a:xfrm>
          <a:prstGeom prst="ellipse">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1AFE70-0AE7-A649-AA54-556F4B5AAE29}"/>
              </a:ext>
            </a:extLst>
          </p:cNvPr>
          <p:cNvSpPr/>
          <p:nvPr/>
        </p:nvSpPr>
        <p:spPr>
          <a:xfrm>
            <a:off x="9387301" y="3778047"/>
            <a:ext cx="605118" cy="605118"/>
          </a:xfrm>
          <a:prstGeom prst="ellips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A959DE-12F7-0040-989A-AE9AAD743968}"/>
              </a:ext>
            </a:extLst>
          </p:cNvPr>
          <p:cNvSpPr txBox="1"/>
          <p:nvPr/>
        </p:nvSpPr>
        <p:spPr>
          <a:xfrm>
            <a:off x="1198599" y="3802197"/>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EE9EEAD2-C75E-7E4D-90F3-BE902D7EB60C}"/>
              </a:ext>
            </a:extLst>
          </p:cNvPr>
          <p:cNvSpPr txBox="1"/>
          <p:nvPr/>
        </p:nvSpPr>
        <p:spPr>
          <a:xfrm>
            <a:off x="3242664" y="3809631"/>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318BE245-6C33-564A-9A33-785E8A95AB6F}"/>
              </a:ext>
            </a:extLst>
          </p:cNvPr>
          <p:cNvSpPr txBox="1"/>
          <p:nvPr/>
        </p:nvSpPr>
        <p:spPr>
          <a:xfrm>
            <a:off x="5232612" y="3832888"/>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27995315-C38D-EA47-9456-C4E99DFA2D38}"/>
              </a:ext>
            </a:extLst>
          </p:cNvPr>
          <p:cNvSpPr txBox="1"/>
          <p:nvPr/>
        </p:nvSpPr>
        <p:spPr>
          <a:xfrm>
            <a:off x="7300708" y="3795718"/>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4</a:t>
            </a:r>
          </a:p>
        </p:txBody>
      </p:sp>
      <p:sp>
        <p:nvSpPr>
          <p:cNvPr id="18" name="TextBox 17">
            <a:extLst>
              <a:ext uri="{FF2B5EF4-FFF2-40B4-BE49-F238E27FC236}">
                <a16:creationId xmlns:a16="http://schemas.microsoft.com/office/drawing/2014/main" id="{B4576642-28D9-594C-A0B3-64BCDF947E57}"/>
              </a:ext>
            </a:extLst>
          </p:cNvPr>
          <p:cNvSpPr txBox="1"/>
          <p:nvPr/>
        </p:nvSpPr>
        <p:spPr>
          <a:xfrm>
            <a:off x="9315039" y="3788284"/>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5</a:t>
            </a:r>
          </a:p>
        </p:txBody>
      </p:sp>
      <p:sp>
        <p:nvSpPr>
          <p:cNvPr id="19" name="TextBox 18">
            <a:extLst>
              <a:ext uri="{FF2B5EF4-FFF2-40B4-BE49-F238E27FC236}">
                <a16:creationId xmlns:a16="http://schemas.microsoft.com/office/drawing/2014/main" id="{ECA8DB58-A814-6D41-9499-DC58B7F07370}"/>
              </a:ext>
            </a:extLst>
          </p:cNvPr>
          <p:cNvSpPr txBox="1"/>
          <p:nvPr/>
        </p:nvSpPr>
        <p:spPr>
          <a:xfrm>
            <a:off x="9388047" y="4507562"/>
            <a:ext cx="1603366" cy="1369606"/>
          </a:xfrm>
          <a:prstGeom prst="rect">
            <a:avLst/>
          </a:prstGeom>
          <a:noFill/>
        </p:spPr>
        <p:txBody>
          <a:bodyPr wrap="square" rtlCol="0">
            <a:spAutoFit/>
          </a:bodyPr>
          <a:lstStyle/>
          <a:p>
            <a:pPr marL="9525">
              <a:spcAft>
                <a:spcPts val="600"/>
              </a:spcAft>
            </a:pPr>
            <a:r>
              <a:rPr lang="en-US" b="1">
                <a:solidFill>
                  <a:srgbClr val="78BE20"/>
                </a:solidFill>
                <a:latin typeface="Arial" panose="020B0604020202020204" pitchFamily="34" charset="0"/>
                <a:cs typeface="Arial" panose="020B0604020202020204" pitchFamily="34" charset="0"/>
              </a:rPr>
              <a:t>Advice</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Always in your best interest with professional, non-commissioned and unbiased advice</a:t>
            </a:r>
          </a:p>
        </p:txBody>
      </p:sp>
      <p:pic>
        <p:nvPicPr>
          <p:cNvPr id="20" name="Picture 19">
            <a:extLst>
              <a:ext uri="{FF2B5EF4-FFF2-40B4-BE49-F238E27FC236}">
                <a16:creationId xmlns:a16="http://schemas.microsoft.com/office/drawing/2014/main" id="{7FC65DE4-00E7-674F-A434-343498F20D8F}"/>
              </a:ext>
            </a:extLst>
          </p:cNvPr>
          <p:cNvPicPr>
            <a:picLocks noChangeAspect="1"/>
          </p:cNvPicPr>
          <p:nvPr/>
        </p:nvPicPr>
        <p:blipFill>
          <a:blip r:embed="rId2"/>
          <a:srcRect/>
          <a:stretch/>
        </p:blipFill>
        <p:spPr>
          <a:xfrm>
            <a:off x="1734488" y="1645657"/>
            <a:ext cx="8562883" cy="1689337"/>
          </a:xfrm>
          <a:prstGeom prst="rect">
            <a:avLst/>
          </a:prstGeom>
        </p:spPr>
      </p:pic>
      <p:sp>
        <p:nvSpPr>
          <p:cNvPr id="23" name="TextBox 22">
            <a:extLst>
              <a:ext uri="{FF2B5EF4-FFF2-40B4-BE49-F238E27FC236}">
                <a16:creationId xmlns:a16="http://schemas.microsoft.com/office/drawing/2014/main" id="{8107E3D2-1EB5-4E44-9FD0-E153A3671E36}"/>
              </a:ext>
            </a:extLst>
          </p:cNvPr>
          <p:cNvSpPr txBox="1"/>
          <p:nvPr/>
        </p:nvSpPr>
        <p:spPr>
          <a:xfrm>
            <a:off x="1159662" y="406842"/>
            <a:ext cx="7451002" cy="923330"/>
          </a:xfrm>
          <a:prstGeom prst="rect">
            <a:avLst/>
          </a:prstGeom>
          <a:noFill/>
        </p:spPr>
        <p:txBody>
          <a:bodyPr wrap="square" rtlCol="0">
            <a:spAutoFit/>
          </a:bodyPr>
          <a:lstStyle/>
          <a:p>
            <a:r>
              <a:rPr lang="en-CA" sz="5400">
                <a:solidFill>
                  <a:schemeClr val="accent1"/>
                </a:solidFill>
                <a:latin typeface="+mj-lt"/>
              </a:rPr>
              <a:t>Why CDSPI?</a:t>
            </a:r>
          </a:p>
        </p:txBody>
      </p:sp>
      <p:sp>
        <p:nvSpPr>
          <p:cNvPr id="25" name="Slide Number Placeholder 4">
            <a:extLst>
              <a:ext uri="{FF2B5EF4-FFF2-40B4-BE49-F238E27FC236}">
                <a16:creationId xmlns:a16="http://schemas.microsoft.com/office/drawing/2014/main" id="{5102EE1B-C9F0-4BA2-93B3-C842DC4125BE}"/>
              </a:ext>
            </a:extLst>
          </p:cNvPr>
          <p:cNvSpPr txBox="1">
            <a:spLocks/>
          </p:cNvSpPr>
          <p:nvPr/>
        </p:nvSpPr>
        <p:spPr>
          <a:xfrm>
            <a:off x="0" y="6492875"/>
            <a:ext cx="90767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7566E4-5D15-4302-BF3B-399ED34F2614}" type="slidenum">
              <a:rPr lang="en-CA" smtClean="0"/>
              <a:pPr/>
              <a:t>‹#›</a:t>
            </a:fld>
            <a:endParaRPr lang="en-CA"/>
          </a:p>
        </p:txBody>
      </p:sp>
      <p:sp>
        <p:nvSpPr>
          <p:cNvPr id="26" name="Rectangle 25">
            <a:extLst>
              <a:ext uri="{FF2B5EF4-FFF2-40B4-BE49-F238E27FC236}">
                <a16:creationId xmlns:a16="http://schemas.microsoft.com/office/drawing/2014/main" id="{2B60F2DB-E151-4A4C-83B8-D09C4DA35FC2}"/>
              </a:ext>
            </a:extLst>
          </p:cNvPr>
          <p:cNvSpPr/>
          <p:nvPr/>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3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nect With Us - Social Medi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54AA99-992A-4EDB-8B5F-1E6A244A652A}"/>
              </a:ext>
            </a:extLst>
          </p:cNvPr>
          <p:cNvSpPr/>
          <p:nvPr userDrawn="1"/>
        </p:nvSpPr>
        <p:spPr>
          <a:xfrm>
            <a:off x="0" y="1718631"/>
            <a:ext cx="907676" cy="513936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F24ABF-1B18-4857-8070-D699663AF843}"/>
              </a:ext>
            </a:extLst>
          </p:cNvPr>
          <p:cNvSpPr txBox="1"/>
          <p:nvPr userDrawn="1"/>
        </p:nvSpPr>
        <p:spPr>
          <a:xfrm>
            <a:off x="1555690" y="2439439"/>
            <a:ext cx="10100035" cy="923330"/>
          </a:xfrm>
          <a:prstGeom prst="rect">
            <a:avLst/>
          </a:prstGeom>
          <a:noFill/>
        </p:spPr>
        <p:txBody>
          <a:bodyPr wrap="square" rtlCol="0">
            <a:spAutoFit/>
          </a:bodyPr>
          <a:lstStyle/>
          <a:p>
            <a:pPr lvl="0"/>
            <a:r>
              <a:rPr lang="en-US" sz="5400">
                <a:solidFill>
                  <a:schemeClr val="accent1"/>
                </a:solidFill>
              </a:rPr>
              <a:t>CDSPI.com</a:t>
            </a:r>
          </a:p>
        </p:txBody>
      </p:sp>
      <p:sp>
        <p:nvSpPr>
          <p:cNvPr id="14" name="Rectangle 13">
            <a:extLst>
              <a:ext uri="{FF2B5EF4-FFF2-40B4-BE49-F238E27FC236}">
                <a16:creationId xmlns:a16="http://schemas.microsoft.com/office/drawing/2014/main" id="{C9A8DBC0-823F-48F7-9AC5-7078D949F50D}"/>
              </a:ext>
            </a:extLst>
          </p:cNvPr>
          <p:cNvSpPr/>
          <p:nvPr/>
        </p:nvSpPr>
        <p:spPr>
          <a:xfrm>
            <a:off x="0"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D49E96-4452-42FA-B15A-AF55B96C79F8}"/>
              </a:ext>
            </a:extLst>
          </p:cNvPr>
          <p:cNvSpPr txBox="1"/>
          <p:nvPr/>
        </p:nvSpPr>
        <p:spPr>
          <a:xfrm>
            <a:off x="1555690" y="397650"/>
            <a:ext cx="7691827" cy="923330"/>
          </a:xfrm>
          <a:prstGeom prst="rect">
            <a:avLst/>
          </a:prstGeom>
          <a:noFill/>
        </p:spPr>
        <p:txBody>
          <a:bodyPr wrap="square" rtlCol="0">
            <a:spAutoFit/>
          </a:bodyPr>
          <a:lstStyle/>
          <a:p>
            <a:r>
              <a:rPr lang="en-CA" sz="5400">
                <a:solidFill>
                  <a:schemeClr val="bg1"/>
                </a:solidFill>
                <a:latin typeface="+mj-lt"/>
              </a:rPr>
              <a:t>Connect with Us</a:t>
            </a:r>
          </a:p>
        </p:txBody>
      </p:sp>
      <p:sp>
        <p:nvSpPr>
          <p:cNvPr id="17" name="Slide Number Placeholder 4">
            <a:extLst>
              <a:ext uri="{FF2B5EF4-FFF2-40B4-BE49-F238E27FC236}">
                <a16:creationId xmlns:a16="http://schemas.microsoft.com/office/drawing/2014/main" id="{40D43630-0377-425B-9832-DEB91390CE5C}"/>
              </a:ext>
            </a:extLst>
          </p:cNvPr>
          <p:cNvSpPr>
            <a:spLocks noGrp="1"/>
          </p:cNvSpPr>
          <p:nvPr>
            <p:ph type="sldNum" sz="quarter" idx="4"/>
          </p:nvPr>
        </p:nvSpPr>
        <p:spPr>
          <a:xfrm>
            <a:off x="0" y="6492875"/>
            <a:ext cx="9076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grpSp>
        <p:nvGrpSpPr>
          <p:cNvPr id="30" name="Group 29">
            <a:extLst>
              <a:ext uri="{FF2B5EF4-FFF2-40B4-BE49-F238E27FC236}">
                <a16:creationId xmlns:a16="http://schemas.microsoft.com/office/drawing/2014/main" id="{D7D3CFD7-88E0-41B7-A95A-32E883CCA8C4}"/>
              </a:ext>
            </a:extLst>
          </p:cNvPr>
          <p:cNvGrpSpPr/>
          <p:nvPr userDrawn="1"/>
        </p:nvGrpSpPr>
        <p:grpSpPr>
          <a:xfrm>
            <a:off x="2441105" y="4042327"/>
            <a:ext cx="8217466" cy="1618031"/>
            <a:chOff x="2207848" y="3976285"/>
            <a:chExt cx="8217466" cy="1618031"/>
          </a:xfrm>
        </p:grpSpPr>
        <p:grpSp>
          <p:nvGrpSpPr>
            <p:cNvPr id="26" name="Group 25">
              <a:extLst>
                <a:ext uri="{FF2B5EF4-FFF2-40B4-BE49-F238E27FC236}">
                  <a16:creationId xmlns:a16="http://schemas.microsoft.com/office/drawing/2014/main" id="{14C8E6BA-3050-47DF-83B4-66E86A267EEB}"/>
                </a:ext>
              </a:extLst>
            </p:cNvPr>
            <p:cNvGrpSpPr/>
            <p:nvPr userDrawn="1"/>
          </p:nvGrpSpPr>
          <p:grpSpPr>
            <a:xfrm>
              <a:off x="8627813" y="3976285"/>
              <a:ext cx="1797501" cy="1618031"/>
              <a:chOff x="8751229" y="3976285"/>
              <a:chExt cx="1797501" cy="1618031"/>
            </a:xfrm>
          </p:grpSpPr>
          <p:sp>
            <p:nvSpPr>
              <p:cNvPr id="6" name="TextBox 5">
                <a:extLst>
                  <a:ext uri="{FF2B5EF4-FFF2-40B4-BE49-F238E27FC236}">
                    <a16:creationId xmlns:a16="http://schemas.microsoft.com/office/drawing/2014/main" id="{D971FD38-FB5C-AE43-975D-8B15385E26E4}"/>
                  </a:ext>
                </a:extLst>
              </p:cNvPr>
              <p:cNvSpPr txBox="1"/>
              <p:nvPr/>
            </p:nvSpPr>
            <p:spPr>
              <a:xfrm>
                <a:off x="8751229" y="5224984"/>
                <a:ext cx="1797501" cy="369332"/>
              </a:xfrm>
              <a:prstGeom prst="rect">
                <a:avLst/>
              </a:prstGeom>
              <a:noFill/>
            </p:spPr>
            <p:txBody>
              <a:bodyPr wrap="square" rtlCol="0">
                <a:spAutoFit/>
              </a:bodyPr>
              <a:lstStyle/>
              <a:p>
                <a:pPr algn="ctr"/>
                <a:r>
                  <a:rPr lang="en-US" sz="1800">
                    <a:solidFill>
                      <a:schemeClr val="accent1"/>
                    </a:solidFill>
                    <a:latin typeface="Avenir" panose="02000503020000020003" pitchFamily="2" charset="0"/>
                  </a:rPr>
                  <a:t>@CDSPI</a:t>
                </a:r>
              </a:p>
            </p:txBody>
          </p:sp>
          <p:pic>
            <p:nvPicPr>
              <p:cNvPr id="7" name="Picture 6">
                <a:extLst>
                  <a:ext uri="{FF2B5EF4-FFF2-40B4-BE49-F238E27FC236}">
                    <a16:creationId xmlns:a16="http://schemas.microsoft.com/office/drawing/2014/main" id="{3ED9496B-9A00-274B-BDD7-856DB1E2F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9979" y="3976285"/>
                <a:ext cx="1080000" cy="1080000"/>
              </a:xfrm>
              <a:prstGeom prst="rect">
                <a:avLst/>
              </a:prstGeom>
            </p:spPr>
          </p:pic>
        </p:grpSp>
        <p:grpSp>
          <p:nvGrpSpPr>
            <p:cNvPr id="27" name="Group 26">
              <a:extLst>
                <a:ext uri="{FF2B5EF4-FFF2-40B4-BE49-F238E27FC236}">
                  <a16:creationId xmlns:a16="http://schemas.microsoft.com/office/drawing/2014/main" id="{94ACB975-3D5B-48E1-AC31-992C393D3B29}"/>
                </a:ext>
              </a:extLst>
            </p:cNvPr>
            <p:cNvGrpSpPr/>
            <p:nvPr userDrawn="1"/>
          </p:nvGrpSpPr>
          <p:grpSpPr>
            <a:xfrm>
              <a:off x="6809694" y="3976285"/>
              <a:ext cx="1816198" cy="1618031"/>
              <a:chOff x="6846498" y="3976285"/>
              <a:chExt cx="1816198" cy="1618031"/>
            </a:xfrm>
          </p:grpSpPr>
          <p:sp>
            <p:nvSpPr>
              <p:cNvPr id="5" name="TextBox 4">
                <a:extLst>
                  <a:ext uri="{FF2B5EF4-FFF2-40B4-BE49-F238E27FC236}">
                    <a16:creationId xmlns:a16="http://schemas.microsoft.com/office/drawing/2014/main" id="{3DE432EA-63D0-2940-8351-2ABC42B7F076}"/>
                  </a:ext>
                </a:extLst>
              </p:cNvPr>
              <p:cNvSpPr txBox="1"/>
              <p:nvPr/>
            </p:nvSpPr>
            <p:spPr>
              <a:xfrm>
                <a:off x="6846498" y="5224984"/>
                <a:ext cx="1816198"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a:t>
                </a:r>
              </a:p>
            </p:txBody>
          </p:sp>
          <p:pic>
            <p:nvPicPr>
              <p:cNvPr id="10" name="Picture 9">
                <a:extLst>
                  <a:ext uri="{FF2B5EF4-FFF2-40B4-BE49-F238E27FC236}">
                    <a16:creationId xmlns:a16="http://schemas.microsoft.com/office/drawing/2014/main" id="{7197F4BF-AE5A-7044-9DF6-FE6DEF7A2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597" y="3976285"/>
                <a:ext cx="1080000" cy="1080000"/>
              </a:xfrm>
              <a:prstGeom prst="rect">
                <a:avLst/>
              </a:prstGeom>
            </p:spPr>
          </p:pic>
        </p:grpSp>
        <p:grpSp>
          <p:nvGrpSpPr>
            <p:cNvPr id="29" name="Group 28">
              <a:extLst>
                <a:ext uri="{FF2B5EF4-FFF2-40B4-BE49-F238E27FC236}">
                  <a16:creationId xmlns:a16="http://schemas.microsoft.com/office/drawing/2014/main" id="{2E22F813-6393-4448-8F02-A180776470B2}"/>
                </a:ext>
              </a:extLst>
            </p:cNvPr>
            <p:cNvGrpSpPr/>
            <p:nvPr userDrawn="1"/>
          </p:nvGrpSpPr>
          <p:grpSpPr>
            <a:xfrm>
              <a:off x="2207848" y="3976285"/>
              <a:ext cx="2299003" cy="1618031"/>
              <a:chOff x="2331264" y="3976285"/>
              <a:chExt cx="2299003" cy="1618031"/>
            </a:xfrm>
          </p:grpSpPr>
          <p:sp>
            <p:nvSpPr>
              <p:cNvPr id="13" name="TextBox 12">
                <a:extLst>
                  <a:ext uri="{FF2B5EF4-FFF2-40B4-BE49-F238E27FC236}">
                    <a16:creationId xmlns:a16="http://schemas.microsoft.com/office/drawing/2014/main" id="{DB3CAD96-33ED-574B-BD47-5C16A39B9DF1}"/>
                  </a:ext>
                </a:extLst>
              </p:cNvPr>
              <p:cNvSpPr txBox="1"/>
              <p:nvPr/>
            </p:nvSpPr>
            <p:spPr>
              <a:xfrm>
                <a:off x="2331264" y="5224984"/>
                <a:ext cx="2299003"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@CDSPInow</a:t>
                </a:r>
              </a:p>
            </p:txBody>
          </p:sp>
          <p:pic>
            <p:nvPicPr>
              <p:cNvPr id="9" name="Picture 8" descr="Logo, icon&#10;&#10;Description automatically generated">
                <a:extLst>
                  <a:ext uri="{FF2B5EF4-FFF2-40B4-BE49-F238E27FC236}">
                    <a16:creationId xmlns:a16="http://schemas.microsoft.com/office/drawing/2014/main" id="{54D2A074-4BAA-439F-A34F-5630C86724A2}"/>
                  </a:ext>
                </a:extLst>
              </p:cNvPr>
              <p:cNvPicPr>
                <a:picLocks noChangeAspect="1"/>
              </p:cNvPicPr>
              <p:nvPr userDrawn="1"/>
            </p:nvPicPr>
            <p:blipFill>
              <a:blip r:embed="rId4">
                <a:extLst>
                  <a:ext uri="{837473B0-CC2E-450A-ABE3-18F120FF3D39}">
                    <a1611:picAttrSrcUrl xmlns:a1611="http://schemas.microsoft.com/office/drawing/2016/11/main" r:id="rId5"/>
                  </a:ext>
                </a:extLst>
              </a:blip>
              <a:stretch>
                <a:fillRect/>
              </a:stretch>
            </p:blipFill>
            <p:spPr>
              <a:xfrm>
                <a:off x="2940765" y="3976285"/>
                <a:ext cx="1080000" cy="1080000"/>
              </a:xfrm>
              <a:prstGeom prst="rect">
                <a:avLst/>
              </a:prstGeom>
            </p:spPr>
          </p:pic>
        </p:grpSp>
        <p:grpSp>
          <p:nvGrpSpPr>
            <p:cNvPr id="28" name="Group 27">
              <a:extLst>
                <a:ext uri="{FF2B5EF4-FFF2-40B4-BE49-F238E27FC236}">
                  <a16:creationId xmlns:a16="http://schemas.microsoft.com/office/drawing/2014/main" id="{BE7B592C-222C-4519-A68A-3C4639FB8013}"/>
                </a:ext>
              </a:extLst>
            </p:cNvPr>
            <p:cNvGrpSpPr/>
            <p:nvPr userDrawn="1"/>
          </p:nvGrpSpPr>
          <p:grpSpPr>
            <a:xfrm>
              <a:off x="4508771" y="3976285"/>
              <a:ext cx="2299003" cy="1618031"/>
              <a:chOff x="4506851" y="3976285"/>
              <a:chExt cx="2299003" cy="1618031"/>
            </a:xfrm>
          </p:grpSpPr>
          <p:sp>
            <p:nvSpPr>
              <p:cNvPr id="4" name="TextBox 3">
                <a:extLst>
                  <a:ext uri="{FF2B5EF4-FFF2-40B4-BE49-F238E27FC236}">
                    <a16:creationId xmlns:a16="http://schemas.microsoft.com/office/drawing/2014/main" id="{B03B3328-3673-CA4A-9612-79A5883B8A46}"/>
                  </a:ext>
                </a:extLst>
              </p:cNvPr>
              <p:cNvSpPr txBox="1"/>
              <p:nvPr/>
            </p:nvSpPr>
            <p:spPr>
              <a:xfrm>
                <a:off x="4506851" y="5224984"/>
                <a:ext cx="2299003"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@CDSPInow</a:t>
                </a:r>
              </a:p>
            </p:txBody>
          </p:sp>
          <p:pic>
            <p:nvPicPr>
              <p:cNvPr id="19" name="Picture 18" descr="Icon&#10;&#10;Description automatically generated">
                <a:extLst>
                  <a:ext uri="{FF2B5EF4-FFF2-40B4-BE49-F238E27FC236}">
                    <a16:creationId xmlns:a16="http://schemas.microsoft.com/office/drawing/2014/main" id="{EE46BCF7-6E6A-41EC-9138-E4DD7AEA5C7E}"/>
                  </a:ext>
                </a:extLst>
              </p:cNvPr>
              <p:cNvPicPr>
                <a:picLocks noChangeAspect="1"/>
              </p:cNvPicPr>
              <p:nvPr userDrawn="1"/>
            </p:nvPicPr>
            <p:blipFill>
              <a:blip r:embed="rId6">
                <a:extLst>
                  <a:ext uri="{837473B0-CC2E-450A-ABE3-18F120FF3D39}">
                    <a1611:picAttrSrcUrl xmlns:a1611="http://schemas.microsoft.com/office/drawing/2016/11/main" r:id="rId7"/>
                  </a:ext>
                </a:extLst>
              </a:blip>
              <a:stretch>
                <a:fillRect/>
              </a:stretch>
            </p:blipFill>
            <p:spPr>
              <a:xfrm>
                <a:off x="5116352" y="3976285"/>
                <a:ext cx="1080000" cy="1080000"/>
              </a:xfrm>
              <a:prstGeom prst="rect">
                <a:avLst/>
              </a:prstGeom>
            </p:spPr>
          </p:pic>
        </p:grpSp>
      </p:grpSp>
    </p:spTree>
    <p:extLst>
      <p:ext uri="{BB962C8B-B14F-4D97-AF65-F5344CB8AC3E}">
        <p14:creationId xmlns:p14="http://schemas.microsoft.com/office/powerpoint/2010/main" val="42558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213F7C-3063-4500-B95A-B5F3EC570B1F}"/>
              </a:ext>
            </a:extLst>
          </p:cNvPr>
          <p:cNvSpPr/>
          <p:nvPr/>
        </p:nvSpPr>
        <p:spPr>
          <a:xfrm>
            <a:off x="0"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D7EC69-BAF0-4928-97F0-9818818F3015}"/>
              </a:ext>
            </a:extLst>
          </p:cNvPr>
          <p:cNvSpPr txBox="1"/>
          <p:nvPr/>
        </p:nvSpPr>
        <p:spPr>
          <a:xfrm>
            <a:off x="1253764" y="2686882"/>
            <a:ext cx="94119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The information and opinions contained in this presentation are provided as of the date hereof and are subject to change without notice. They are for informational purposes only and are not intended to provide financial, legal, accounting or tax advice. Information in this presentation is not designed to replace the advice of a qualified professional regarding the suitability of any insurance and/or investment product or strategy for a particular individual. You should seek professional advice personalized to your circumstances before acting on any information provided in this presentation. </a:t>
            </a:r>
          </a:p>
          <a:p>
            <a:endParaRPr lang="en-CA" sz="1800"/>
          </a:p>
        </p:txBody>
      </p:sp>
      <p:sp>
        <p:nvSpPr>
          <p:cNvPr id="15" name="TextBox 14">
            <a:extLst>
              <a:ext uri="{FF2B5EF4-FFF2-40B4-BE49-F238E27FC236}">
                <a16:creationId xmlns:a16="http://schemas.microsoft.com/office/drawing/2014/main" id="{2FCE6491-573A-48E6-A8CA-DF97C4671285}"/>
              </a:ext>
            </a:extLst>
          </p:cNvPr>
          <p:cNvSpPr txBox="1"/>
          <p:nvPr/>
        </p:nvSpPr>
        <p:spPr>
          <a:xfrm>
            <a:off x="1253764" y="397650"/>
            <a:ext cx="9684472" cy="923330"/>
          </a:xfrm>
          <a:prstGeom prst="rect">
            <a:avLst/>
          </a:prstGeom>
          <a:noFill/>
        </p:spPr>
        <p:txBody>
          <a:bodyPr wrap="square" rtlCol="0">
            <a:spAutoFit/>
          </a:bodyPr>
          <a:lstStyle/>
          <a:p>
            <a:r>
              <a:rPr lang="en-US" sz="5400">
                <a:solidFill>
                  <a:schemeClr val="bg1"/>
                </a:solidFill>
              </a:rPr>
              <a:t>Disclaimer</a:t>
            </a:r>
          </a:p>
        </p:txBody>
      </p:sp>
      <p:sp>
        <p:nvSpPr>
          <p:cNvPr id="16" name="Rectangle 15">
            <a:extLst>
              <a:ext uri="{FF2B5EF4-FFF2-40B4-BE49-F238E27FC236}">
                <a16:creationId xmlns:a16="http://schemas.microsoft.com/office/drawing/2014/main" id="{C1E55A6C-B88D-4B08-A141-B44BDD45E294}"/>
              </a:ext>
            </a:extLst>
          </p:cNvPr>
          <p:cNvSpPr/>
          <p:nvPr/>
        </p:nvSpPr>
        <p:spPr>
          <a:xfrm>
            <a:off x="0" y="1718631"/>
            <a:ext cx="907676" cy="513936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4">
            <a:extLst>
              <a:ext uri="{FF2B5EF4-FFF2-40B4-BE49-F238E27FC236}">
                <a16:creationId xmlns:a16="http://schemas.microsoft.com/office/drawing/2014/main" id="{433B8EFE-576D-446F-8968-6A30068A5CD0}"/>
              </a:ext>
            </a:extLst>
          </p:cNvPr>
          <p:cNvSpPr>
            <a:spLocks noGrp="1"/>
          </p:cNvSpPr>
          <p:nvPr>
            <p:ph type="sldNum" sz="quarter" idx="4"/>
          </p:nvPr>
        </p:nvSpPr>
        <p:spPr>
          <a:xfrm>
            <a:off x="0" y="6518421"/>
            <a:ext cx="907676" cy="339579"/>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spTree>
    <p:extLst>
      <p:ext uri="{BB962C8B-B14F-4D97-AF65-F5344CB8AC3E}">
        <p14:creationId xmlns:p14="http://schemas.microsoft.com/office/powerpoint/2010/main" val="14052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ontent left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5259-6A36-ED4D-9DD8-A9257E120E80}"/>
              </a:ext>
            </a:extLst>
          </p:cNvPr>
          <p:cNvSpPr>
            <a:spLocks noGrp="1"/>
          </p:cNvSpPr>
          <p:nvPr>
            <p:ph type="title"/>
          </p:nvPr>
        </p:nvSpPr>
        <p:spPr>
          <a:xfrm>
            <a:off x="1163638" y="0"/>
            <a:ext cx="3932237" cy="1881189"/>
          </a:xfrm>
        </p:spPr>
        <p:txBody>
          <a:bodyPr anchor="b"/>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FA7727DA-B219-0C4C-81E0-9C3A4396AFEE}"/>
              </a:ext>
            </a:extLst>
          </p:cNvPr>
          <p:cNvSpPr>
            <a:spLocks noGrp="1"/>
          </p:cNvSpPr>
          <p:nvPr>
            <p:ph type="body" sz="half" idx="2"/>
          </p:nvPr>
        </p:nvSpPr>
        <p:spPr>
          <a:xfrm>
            <a:off x="1163638" y="2278064"/>
            <a:ext cx="3932237" cy="39878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635E1B8-4A28-6B4F-94BE-C474ADD267B1}"/>
              </a:ext>
            </a:extLst>
          </p:cNvPr>
          <p:cNvSpPr/>
          <p:nvPr userDrawn="1"/>
        </p:nvSpPr>
        <p:spPr>
          <a:xfrm>
            <a:off x="0" y="1"/>
            <a:ext cx="907676" cy="188118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660A43-6464-B649-9147-E828A267BF15}"/>
              </a:ext>
            </a:extLst>
          </p:cNvPr>
          <p:cNvSpPr/>
          <p:nvPr userDrawn="1"/>
        </p:nvSpPr>
        <p:spPr>
          <a:xfrm>
            <a:off x="0" y="1889502"/>
            <a:ext cx="907676" cy="5365374"/>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a:extLst>
              <a:ext uri="{FF2B5EF4-FFF2-40B4-BE49-F238E27FC236}">
                <a16:creationId xmlns:a16="http://schemas.microsoft.com/office/drawing/2014/main" id="{2A44B3A6-833B-4E13-B4E3-B9F4FBD871B3}"/>
              </a:ext>
            </a:extLst>
          </p:cNvPr>
          <p:cNvSpPr>
            <a:spLocks noGrp="1"/>
          </p:cNvSpPr>
          <p:nvPr>
            <p:ph type="sldNum" sz="quarter" idx="10"/>
          </p:nvPr>
        </p:nvSpPr>
        <p:spPr>
          <a:xfrm>
            <a:off x="0" y="6492875"/>
            <a:ext cx="907676" cy="365125"/>
          </a:xfrm>
        </p:spPr>
        <p:txBody>
          <a:bodyPr/>
          <a:lstStyle/>
          <a:p>
            <a:pPr algn="ctr"/>
            <a:fld id="{E87566E4-5D15-4302-BF3B-399ED34F2614}" type="slidenum">
              <a:rPr lang="en-CA" smtClean="0"/>
              <a:pPr algn="ctr"/>
              <a:t>‹#›</a:t>
            </a:fld>
            <a:endParaRPr lang="en-CA"/>
          </a:p>
        </p:txBody>
      </p:sp>
    </p:spTree>
    <p:extLst>
      <p:ext uri="{BB962C8B-B14F-4D97-AF65-F5344CB8AC3E}">
        <p14:creationId xmlns:p14="http://schemas.microsoft.com/office/powerpoint/2010/main" val="103644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ulleted Lis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p:nvPr>
        </p:nvSpPr>
        <p:spPr>
          <a:xfrm>
            <a:off x="1163638" y="0"/>
            <a:ext cx="10007600" cy="1332000"/>
          </a:xfr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65668"/>
            <a:ext cx="907676" cy="365125"/>
          </a:xfrm>
        </p:spPr>
        <p:txBody>
          <a:bodyPr/>
          <a:lstStyle>
            <a:lvl1pPr algn="ctr">
              <a:defRPr/>
            </a:lvl1pPr>
          </a:lstStyle>
          <a:p>
            <a:fld id="{E87566E4-5D15-4302-BF3B-399ED34F2614}" type="slidenum">
              <a:rPr lang="en-CA" smtClean="0"/>
              <a:pPr/>
              <a:t>‹#›</a:t>
            </a:fld>
            <a:endParaRPr lang="en-CA"/>
          </a:p>
        </p:txBody>
      </p:sp>
      <p:sp>
        <p:nvSpPr>
          <p:cNvPr id="10" name="Picture Placeholder 9">
            <a:extLst>
              <a:ext uri="{FF2B5EF4-FFF2-40B4-BE49-F238E27FC236}">
                <a16:creationId xmlns:a16="http://schemas.microsoft.com/office/drawing/2014/main" id="{FF72AB1A-8B57-4F86-BB80-5D2F67CB8F67}"/>
              </a:ext>
              <a:ext uri="{C183D7F6-B498-43B3-948B-1728B52AA6E4}">
                <adec:decorative xmlns:adec="http://schemas.microsoft.com/office/drawing/2017/decorative" val="1"/>
              </a:ext>
            </a:extLst>
          </p:cNvPr>
          <p:cNvSpPr>
            <a:spLocks noGrp="1"/>
          </p:cNvSpPr>
          <p:nvPr>
            <p:ph type="pic" sz="quarter" idx="13"/>
          </p:nvPr>
        </p:nvSpPr>
        <p:spPr>
          <a:xfrm>
            <a:off x="7591425" y="1622425"/>
            <a:ext cx="3579813" cy="4665663"/>
          </a:xfrm>
          <a:prstGeom prst="roundRect">
            <a:avLst/>
          </a:prstGeom>
        </p:spPr>
        <p:txBody>
          <a:bodyPr anchor="t" anchorCtr="1">
            <a:normAutofit/>
          </a:bodyPr>
          <a:lstStyle/>
          <a:p>
            <a:r>
              <a:rPr lang="en-US"/>
              <a:t>Click icon to add picture</a:t>
            </a:r>
            <a:endParaRPr lang="en-CA"/>
          </a:p>
        </p:txBody>
      </p:sp>
      <p:sp>
        <p:nvSpPr>
          <p:cNvPr id="11" name="Content Placeholder 7">
            <a:extLst>
              <a:ext uri="{FF2B5EF4-FFF2-40B4-BE49-F238E27FC236}">
                <a16:creationId xmlns:a16="http://schemas.microsoft.com/office/drawing/2014/main" id="{BF5DD2B0-9DD3-4950-B90F-0EB397D80807}"/>
              </a:ext>
            </a:extLst>
          </p:cNvPr>
          <p:cNvSpPr>
            <a:spLocks noGrp="1"/>
          </p:cNvSpPr>
          <p:nvPr>
            <p:ph sz="quarter" idx="12"/>
          </p:nvPr>
        </p:nvSpPr>
        <p:spPr>
          <a:xfrm>
            <a:off x="1163639" y="1622517"/>
            <a:ext cx="6199687" cy="4665572"/>
          </a:xfrm>
          <a:prstGeom prst="rect">
            <a:avLst/>
          </a:prstGeom>
        </p:spPr>
        <p:txBody>
          <a:bodyPr>
            <a:normAutofit/>
          </a:bodyPr>
          <a:lstStyle>
            <a:lvl1pPr marL="285750" indent="-285750">
              <a:spcBef>
                <a:spcPts val="1200"/>
              </a:spcBef>
              <a:spcAft>
                <a:spcPts val="0"/>
              </a:spcAft>
              <a:buClr>
                <a:schemeClr val="accent1"/>
              </a:buClr>
              <a:buSzPct val="110000"/>
              <a:buFont typeface="Arial" panose="020B0604020202020204" pitchFamily="34" charset="0"/>
              <a:buChar char="•"/>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0243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Slide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97027"/>
            <a:ext cx="888023" cy="365125"/>
          </a:xfrm>
        </p:spPr>
        <p:txBody>
          <a:bodyPr/>
          <a:lstStyle/>
          <a:p>
            <a:fld id="{E87566E4-5D15-4302-BF3B-399ED34F2614}" type="slidenum">
              <a:rPr lang="en-CA" smtClean="0"/>
              <a:t>‹#›</a:t>
            </a:fld>
            <a:endParaRPr lang="en-CA"/>
          </a:p>
        </p:txBody>
      </p:sp>
      <p:sp>
        <p:nvSpPr>
          <p:cNvPr id="8" name="Content Placeholder 7">
            <a:extLst>
              <a:ext uri="{FF2B5EF4-FFF2-40B4-BE49-F238E27FC236}">
                <a16:creationId xmlns:a16="http://schemas.microsoft.com/office/drawing/2014/main" id="{85D5B8F7-28AF-4074-AF0E-007DD4708A2B}"/>
              </a:ext>
            </a:extLst>
          </p:cNvPr>
          <p:cNvSpPr>
            <a:spLocks noGrp="1"/>
          </p:cNvSpPr>
          <p:nvPr>
            <p:ph sz="quarter" idx="12"/>
          </p:nvPr>
        </p:nvSpPr>
        <p:spPr>
          <a:xfrm>
            <a:off x="1163639" y="1622517"/>
            <a:ext cx="9864724" cy="4513878"/>
          </a:xfrm>
          <a:prstGeom prst="rect">
            <a:avLst/>
          </a:prstGeom>
        </p:spPr>
        <p:txBody>
          <a:bodyPr>
            <a:normAutofit/>
          </a:bodyPr>
          <a:lstStyle>
            <a:lvl1pPr marL="0" indent="0">
              <a:lnSpc>
                <a:spcPct val="120000"/>
              </a:lnSpc>
              <a:spcBef>
                <a:spcPts val="1200"/>
              </a:spcBef>
              <a:spcAft>
                <a:spcPts val="0"/>
              </a:spcAft>
              <a:buClr>
                <a:schemeClr val="accent1"/>
              </a:buClr>
              <a:buSzPct val="110000"/>
              <a:buFont typeface="Arial" panose="020B0604020202020204" pitchFamily="34" charset="0"/>
              <a:buNone/>
              <a:tabLst>
                <a:tab pos="266700" algn="l"/>
              </a:tabLst>
              <a:defRPr sz="2000"/>
            </a:lvl1pPr>
            <a:lvl2pPr marL="630238" indent="-363538">
              <a:lnSpc>
                <a:spcPct val="120000"/>
              </a:lnSpc>
              <a:spcBef>
                <a:spcPts val="1200"/>
              </a:spcBef>
              <a:spcAft>
                <a:spcPts val="0"/>
              </a:spcAft>
              <a:buClr>
                <a:schemeClr val="accent1"/>
              </a:buClr>
              <a:buSzPct val="80000"/>
              <a:buFont typeface="+mj-lt"/>
              <a:buAutoNum type="arabicPeriod"/>
              <a:tabLst>
                <a:tab pos="449263" algn="l"/>
              </a:tabLst>
              <a:defRPr sz="2000"/>
            </a:lvl2pPr>
            <a:lvl3pPr marL="982663" indent="-352425">
              <a:lnSpc>
                <a:spcPct val="120000"/>
              </a:lnSpc>
              <a:spcBef>
                <a:spcPts val="1200"/>
              </a:spcBef>
              <a:spcAft>
                <a:spcPts val="0"/>
              </a:spcAft>
              <a:buClr>
                <a:schemeClr val="accent1"/>
              </a:buClr>
              <a:buSzPct val="80000"/>
              <a:buFont typeface="+mj-lt"/>
              <a:buAutoNum type="alphaLcParenR"/>
              <a:tabLst>
                <a:tab pos="1258888" algn="l"/>
              </a:tabLst>
              <a:defRPr sz="2000"/>
            </a:lvl3pPr>
            <a:lvl4pPr marL="1346200" indent="-363538">
              <a:lnSpc>
                <a:spcPct val="120000"/>
              </a:lnSpc>
              <a:spcBef>
                <a:spcPts val="1200"/>
              </a:spcBef>
              <a:spcAft>
                <a:spcPts val="0"/>
              </a:spcAft>
              <a:buClr>
                <a:schemeClr val="accent1"/>
              </a:buClr>
              <a:buSzPct val="60000"/>
              <a:buFont typeface="+mj-lt"/>
              <a:buAutoNum type="romanUcPeriod"/>
              <a:tabLst/>
              <a:defRPr sz="2000"/>
            </a:lvl4pPr>
            <a:lvl5pPr marL="1698625" indent="-352425">
              <a:lnSpc>
                <a:spcPct val="120000"/>
              </a:lnSpc>
              <a:spcBef>
                <a:spcPts val="1200"/>
              </a:spcBef>
              <a:spcAft>
                <a:spcPts val="0"/>
              </a:spcAft>
              <a:buClr>
                <a:schemeClr val="accent1"/>
              </a:buClr>
              <a:buSzPct val="80000"/>
              <a:buFont typeface="+mj-lt"/>
              <a:buAutoNum type="romanLcPeriod"/>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0183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p:txBody>
          <a:bodyPr/>
          <a:lstStyle/>
          <a:p>
            <a:r>
              <a:rPr lang="en-US"/>
              <a:t>Slide Title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90059"/>
            <a:ext cx="907676" cy="365125"/>
          </a:xfrm>
        </p:spPr>
        <p:txBody>
          <a:bodyPr/>
          <a:lstStyle/>
          <a:p>
            <a:fld id="{E87566E4-5D15-4302-BF3B-399ED34F2614}" type="slidenum">
              <a:rPr lang="en-CA" smtClean="0"/>
              <a:t>‹#›</a:t>
            </a:fld>
            <a:endParaRPr lang="en-CA"/>
          </a:p>
        </p:txBody>
      </p:sp>
      <p:sp>
        <p:nvSpPr>
          <p:cNvPr id="8" name="Content Placeholder 7">
            <a:extLst>
              <a:ext uri="{FF2B5EF4-FFF2-40B4-BE49-F238E27FC236}">
                <a16:creationId xmlns:a16="http://schemas.microsoft.com/office/drawing/2014/main" id="{85D5B8F7-28AF-4074-AF0E-007DD4708A2B}"/>
              </a:ext>
            </a:extLst>
          </p:cNvPr>
          <p:cNvSpPr>
            <a:spLocks noGrp="1"/>
          </p:cNvSpPr>
          <p:nvPr>
            <p:ph sz="quarter" idx="12" hasCustomPrompt="1"/>
          </p:nvPr>
        </p:nvSpPr>
        <p:spPr>
          <a:xfrm>
            <a:off x="1163639" y="1622517"/>
            <a:ext cx="9864724" cy="4513878"/>
          </a:xfrm>
          <a:prstGeom prst="rect">
            <a:avLst/>
          </a:prstGeom>
        </p:spPr>
        <p:txBody>
          <a:bodyPr>
            <a:normAutofit/>
          </a:bodyPr>
          <a:lstStyle>
            <a:lvl1pPr marL="0" indent="0">
              <a:lnSpc>
                <a:spcPct val="120000"/>
              </a:lnSpc>
              <a:spcBef>
                <a:spcPts val="1200"/>
              </a:spcBef>
              <a:spcAft>
                <a:spcPts val="0"/>
              </a:spcAft>
              <a:buClr>
                <a:schemeClr val="accent1"/>
              </a:buClr>
              <a:buSzPct val="110000"/>
              <a:buFont typeface="Arial" panose="020B0604020202020204" pitchFamily="34" charset="0"/>
              <a:buNone/>
              <a:tabLst>
                <a:tab pos="266700" algn="l"/>
              </a:tabLst>
              <a:defRPr sz="2000"/>
            </a:lvl1pPr>
            <a:lvl2pPr marL="630238" indent="-363538">
              <a:lnSpc>
                <a:spcPct val="120000"/>
              </a:lnSpc>
              <a:spcBef>
                <a:spcPts val="1200"/>
              </a:spcBef>
              <a:spcAft>
                <a:spcPts val="0"/>
              </a:spcAft>
              <a:buClr>
                <a:schemeClr val="accent1"/>
              </a:buClr>
              <a:buSzPct val="80000"/>
              <a:buFont typeface="+mj-lt"/>
              <a:buAutoNum type="arabicPeriod"/>
              <a:tabLst>
                <a:tab pos="449263" algn="l"/>
              </a:tabLst>
              <a:defRPr sz="2000"/>
            </a:lvl2pPr>
            <a:lvl3pPr marL="982663" indent="-352425">
              <a:lnSpc>
                <a:spcPct val="120000"/>
              </a:lnSpc>
              <a:spcBef>
                <a:spcPts val="1200"/>
              </a:spcBef>
              <a:spcAft>
                <a:spcPts val="0"/>
              </a:spcAft>
              <a:buClr>
                <a:schemeClr val="accent1"/>
              </a:buClr>
              <a:buSzPct val="80000"/>
              <a:buFont typeface="+mj-lt"/>
              <a:buAutoNum type="alphaLcParenR"/>
              <a:tabLst>
                <a:tab pos="1258888" algn="l"/>
              </a:tabLst>
              <a:defRPr sz="2000"/>
            </a:lvl3pPr>
            <a:lvl4pPr marL="1346200" indent="-363538">
              <a:lnSpc>
                <a:spcPct val="120000"/>
              </a:lnSpc>
              <a:spcBef>
                <a:spcPts val="1200"/>
              </a:spcBef>
              <a:spcAft>
                <a:spcPts val="0"/>
              </a:spcAft>
              <a:buClr>
                <a:schemeClr val="accent1"/>
              </a:buClr>
              <a:buSzPct val="60000"/>
              <a:buFont typeface="+mj-lt"/>
              <a:buAutoNum type="romanUcPeriod"/>
              <a:tabLst/>
              <a:defRPr sz="2000"/>
            </a:lvl4pPr>
            <a:lvl5pPr marL="1698625" indent="-352425">
              <a:lnSpc>
                <a:spcPct val="120000"/>
              </a:lnSpc>
              <a:spcBef>
                <a:spcPts val="1200"/>
              </a:spcBef>
              <a:spcAft>
                <a:spcPts val="0"/>
              </a:spcAft>
              <a:buClr>
                <a:schemeClr val="accent1"/>
              </a:buClr>
              <a:buSzPct val="80000"/>
              <a:buFont typeface="+mj-lt"/>
              <a:buAutoNum type="romanLcPeriod"/>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5124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With Empty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8E19-212B-4145-A9BC-963A54522789}"/>
              </a:ext>
            </a:extLst>
          </p:cNvPr>
          <p:cNvSpPr>
            <a:spLocks noGrp="1"/>
          </p:cNvSpPr>
          <p:nvPr>
            <p:ph type="title"/>
          </p:nvPr>
        </p:nvSpPr>
        <p:spPr>
          <a:xfrm>
            <a:off x="1163638" y="0"/>
            <a:ext cx="10515600" cy="1160463"/>
          </a:xfrm>
          <a:prstGeom prst="rect">
            <a:avLst/>
          </a:prstGeom>
        </p:spPr>
        <p:txBody>
          <a:bodyPr anchor="b" anchorCtr="0"/>
          <a:lstStyle>
            <a:lvl1pPr>
              <a:defRPr sz="300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AE68EE5F-95AD-4279-A225-3041CFF8D949}"/>
              </a:ext>
            </a:extLst>
          </p:cNvPr>
          <p:cNvSpPr>
            <a:spLocks noGrp="1"/>
          </p:cNvSpPr>
          <p:nvPr>
            <p:ph sz="quarter" idx="12"/>
          </p:nvPr>
        </p:nvSpPr>
        <p:spPr>
          <a:xfrm>
            <a:off x="1163638" y="1622515"/>
            <a:ext cx="5572442" cy="4822889"/>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165225" indent="-268288" algn="l" defTabSz="914400" rtl="0" eaLnBrk="1" latinLnBrk="0" hangingPunct="1">
              <a:spcBef>
                <a:spcPts val="1200"/>
              </a:spcBef>
              <a:spcAft>
                <a:spcPts val="0"/>
              </a:spcAft>
              <a:buClr>
                <a:schemeClr val="accent1"/>
              </a:buClr>
              <a:buSzPct val="60000"/>
              <a:buFont typeface="Arial" panose="020B0604020202020204" pitchFamily="34" charset="0"/>
              <a:buChar char="►"/>
              <a:tabLst>
                <a:tab pos="1165225"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431925" indent="-266700"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431925"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7361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808-A6DA-6544-A124-EF31D9F8643D}"/>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A31454BB-4750-409F-91ED-A83DBAD503F0}"/>
              </a:ext>
            </a:extLst>
          </p:cNvPr>
          <p:cNvSpPr>
            <a:spLocks noGrp="1"/>
          </p:cNvSpPr>
          <p:nvPr>
            <p:ph type="sldNum" sz="quarter" idx="12"/>
          </p:nvPr>
        </p:nvSpPr>
        <p:spPr/>
        <p:txBody>
          <a:bodyPr/>
          <a:lstStyle/>
          <a:p>
            <a:fld id="{E87566E4-5D15-4302-BF3B-399ED34F2614}" type="slidenum">
              <a:rPr lang="en-CA" smtClean="0"/>
              <a:t>‹#›</a:t>
            </a:fld>
            <a:endParaRPr lang="en-CA"/>
          </a:p>
        </p:txBody>
      </p:sp>
      <p:sp>
        <p:nvSpPr>
          <p:cNvPr id="12" name="Content Placeholder 7">
            <a:extLst>
              <a:ext uri="{FF2B5EF4-FFF2-40B4-BE49-F238E27FC236}">
                <a16:creationId xmlns:a16="http://schemas.microsoft.com/office/drawing/2014/main" id="{144B81EF-8B46-4B1D-B654-BBC513173563}"/>
              </a:ext>
            </a:extLst>
          </p:cNvPr>
          <p:cNvSpPr>
            <a:spLocks noGrp="1"/>
          </p:cNvSpPr>
          <p:nvPr>
            <p:ph sz="quarter" idx="14"/>
          </p:nvPr>
        </p:nvSpPr>
        <p:spPr>
          <a:xfrm>
            <a:off x="1163638"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7">
            <a:extLst>
              <a:ext uri="{FF2B5EF4-FFF2-40B4-BE49-F238E27FC236}">
                <a16:creationId xmlns:a16="http://schemas.microsoft.com/office/drawing/2014/main" id="{189CEEE2-3E83-46FA-87C5-0D9994C85432}"/>
              </a:ext>
            </a:extLst>
          </p:cNvPr>
          <p:cNvSpPr>
            <a:spLocks noGrp="1"/>
          </p:cNvSpPr>
          <p:nvPr>
            <p:ph sz="quarter" idx="15"/>
          </p:nvPr>
        </p:nvSpPr>
        <p:spPr>
          <a:xfrm>
            <a:off x="6348363"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6919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Conten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p:nvPr>
        </p:nvSpPr>
        <p:spPr/>
        <p:txBody>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78A3E573-9A21-EE42-93FB-246D8302F429}"/>
              </a:ext>
            </a:extLst>
          </p:cNvPr>
          <p:cNvSpPr>
            <a:spLocks noGrp="1"/>
          </p:cNvSpPr>
          <p:nvPr>
            <p:ph idx="1"/>
          </p:nvPr>
        </p:nvSpPr>
        <p:spPr/>
        <p:txBody>
          <a:bodyPr/>
          <a:lstStyle>
            <a:lvl2pPr marL="180975" indent="-174625">
              <a:buFont typeface="Arial" panose="020B0604020202020204" pitchFamily="34" charset="0"/>
              <a:buChar char="•"/>
              <a:tabLst/>
              <a:defRPr/>
            </a:lvl2pPr>
            <a:lvl3pPr marL="180975" indent="-174625">
              <a:buFont typeface="Arial" panose="020B0604020202020204" pitchFamily="34" charset="0"/>
              <a:buChar char="•"/>
              <a:tabLst/>
              <a:defRPr/>
            </a:lvl3pPr>
            <a:lvl4pPr marL="180975" indent="-174625">
              <a:buFont typeface="Arial" panose="020B0604020202020204" pitchFamily="34" charset="0"/>
              <a:buChar char="•"/>
              <a:tabLst/>
              <a:defRPr/>
            </a:lvl4pPr>
            <a:lvl5pPr marL="180975" indent="-174625">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1AFC83DC-1A50-488E-9F14-BED7F1F506AA}"/>
              </a:ext>
            </a:extLst>
          </p:cNvPr>
          <p:cNvSpPr>
            <a:spLocks noGrp="1"/>
          </p:cNvSpPr>
          <p:nvPr>
            <p:ph type="sldNum" sz="quarter" idx="10"/>
          </p:nvPr>
        </p:nvSpPr>
        <p:spPr>
          <a:xfrm>
            <a:off x="0" y="6492875"/>
            <a:ext cx="907676" cy="365125"/>
          </a:xfrm>
        </p:spPr>
        <p:txBody>
          <a:bodyPr/>
          <a:lstStyle/>
          <a:p>
            <a:pPr algn="ctr"/>
            <a:fld id="{E87566E4-5D15-4302-BF3B-399ED34F2614}" type="slidenum">
              <a:rPr lang="en-CA" smtClean="0"/>
              <a:pPr algn="ctr"/>
              <a:t>‹#›</a:t>
            </a:fld>
            <a:endParaRPr lang="en-CA"/>
          </a:p>
        </p:txBody>
      </p:sp>
    </p:spTree>
    <p:extLst>
      <p:ext uri="{BB962C8B-B14F-4D97-AF65-F5344CB8AC3E}">
        <p14:creationId xmlns:p14="http://schemas.microsoft.com/office/powerpoint/2010/main" val="69910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8017-A840-4D53-9ACA-7A662DEED2C1}"/>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6713FDA-AED8-413C-B3F0-586ACFDFB36D}"/>
              </a:ext>
            </a:extLst>
          </p:cNvPr>
          <p:cNvSpPr>
            <a:spLocks noGrp="1"/>
          </p:cNvSpPr>
          <p:nvPr>
            <p:ph type="sldNum" sz="quarter" idx="10"/>
          </p:nvPr>
        </p:nvSpPr>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63723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989466-BBBD-48D4-A127-7AD6C446CA1F}"/>
              </a:ext>
            </a:extLst>
          </p:cNvPr>
          <p:cNvSpPr/>
          <p:nvPr userDrawn="1"/>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D65B91-2A6D-47CC-902A-9B7A8AD5AD01}"/>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10335936" cy="3807778"/>
          </a:xfrm>
        </p:spPr>
        <p:txBody>
          <a:bodyPr anchor="ctr" anchorCtr="0">
            <a:normAutofit/>
          </a:bodyPr>
          <a:lstStyle>
            <a:lvl1pPr algn="l">
              <a:defRPr sz="6000">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3807778"/>
            <a:ext cx="10335936"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Picture 10" descr="A picture containing text&#10;&#10;Description automatically generated">
            <a:extLst>
              <a:ext uri="{FF2B5EF4-FFF2-40B4-BE49-F238E27FC236}">
                <a16:creationId xmlns:a16="http://schemas.microsoft.com/office/drawing/2014/main" id="{C24604DD-5891-7745-9C1A-EBA53AE3A605}"/>
              </a:ext>
            </a:extLst>
          </p:cNvPr>
          <p:cNvPicPr>
            <a:picLocks noChangeAspect="1"/>
          </p:cNvPicPr>
          <p:nvPr/>
        </p:nvPicPr>
        <p:blipFill>
          <a:blip r:embed="rId2"/>
          <a:stretch>
            <a:fillRect/>
          </a:stretch>
        </p:blipFill>
        <p:spPr>
          <a:xfrm>
            <a:off x="1163638" y="5459819"/>
            <a:ext cx="3160059" cy="71356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978ABE3-ECCF-4B0F-9ECA-2B58038D8903}"/>
              </a:ext>
            </a:extLst>
          </p:cNvPr>
          <p:cNvPicPr>
            <a:picLocks noChangeAspect="1"/>
          </p:cNvPicPr>
          <p:nvPr userDrawn="1"/>
        </p:nvPicPr>
        <p:blipFill>
          <a:blip r:embed="rId2"/>
          <a:stretch>
            <a:fillRect/>
          </a:stretch>
        </p:blipFill>
        <p:spPr>
          <a:xfrm>
            <a:off x="1163638" y="5459819"/>
            <a:ext cx="3160059" cy="713562"/>
          </a:xfrm>
          <a:prstGeom prst="rect">
            <a:avLst/>
          </a:prstGeom>
        </p:spPr>
      </p:pic>
    </p:spTree>
    <p:extLst>
      <p:ext uri="{BB962C8B-B14F-4D97-AF65-F5344CB8AC3E}">
        <p14:creationId xmlns:p14="http://schemas.microsoft.com/office/powerpoint/2010/main" val="4151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Content Placeholder 7">
            <a:extLst>
              <a:ext uri="{FF2B5EF4-FFF2-40B4-BE49-F238E27FC236}">
                <a16:creationId xmlns:a16="http://schemas.microsoft.com/office/drawing/2014/main" id="{8038558D-7D47-483A-ABE7-C9FD45A05B27}"/>
              </a:ext>
            </a:extLst>
          </p:cNvPr>
          <p:cNvSpPr>
            <a:spLocks noGrp="1"/>
          </p:cNvSpPr>
          <p:nvPr>
            <p:ph sz="quarter" idx="12" hasCustomPrompt="1"/>
          </p:nvPr>
        </p:nvSpPr>
        <p:spPr>
          <a:xfrm>
            <a:off x="1163638" y="1622516"/>
            <a:ext cx="9864724" cy="4665572"/>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074738" indent="-266700" algn="l" defTabSz="914400" rtl="0" eaLnBrk="1" latinLnBrk="0" hangingPunct="1">
              <a:spcBef>
                <a:spcPts val="1200"/>
              </a:spcBef>
              <a:spcAft>
                <a:spcPts val="0"/>
              </a:spcAft>
              <a:buClr>
                <a:schemeClr val="accent1"/>
              </a:buClr>
              <a:buSzPct val="60000"/>
              <a:buFont typeface="Arial" panose="020B0604020202020204" pitchFamily="34" charset="0"/>
              <a:buChar char="►"/>
              <a:tabLst>
                <a:tab pos="1074738"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339850" indent="-265113"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339850"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First bullet</a:t>
            </a:r>
          </a:p>
          <a:p>
            <a:pPr lvl="1"/>
            <a:r>
              <a:rPr lang="en-US"/>
              <a:t>Second level</a:t>
            </a:r>
          </a:p>
          <a:p>
            <a:pPr lvl="2"/>
            <a:r>
              <a:rPr lang="en-US"/>
              <a:t>Third level</a:t>
            </a:r>
          </a:p>
          <a:p>
            <a:pPr lvl="3"/>
            <a:r>
              <a:rPr lang="en-US"/>
              <a:t>Fourth level</a:t>
            </a:r>
          </a:p>
          <a:p>
            <a:pPr lvl="4"/>
            <a:r>
              <a:rPr lang="en-US"/>
              <a:t>Fifth level</a:t>
            </a:r>
            <a:endParaRPr lang="en-CA"/>
          </a:p>
        </p:txBody>
      </p:sp>
      <p:sp>
        <p:nvSpPr>
          <p:cNvPr id="3" name="Title 2">
            <a:extLst>
              <a:ext uri="{FF2B5EF4-FFF2-40B4-BE49-F238E27FC236}">
                <a16:creationId xmlns:a16="http://schemas.microsoft.com/office/drawing/2014/main" id="{C41DA473-01C3-42E5-836E-3D6D7FBD5E8E}"/>
              </a:ext>
            </a:extLst>
          </p:cNvPr>
          <p:cNvSpPr>
            <a:spLocks noGrp="1"/>
          </p:cNvSpPr>
          <p:nvPr>
            <p:ph type="title" hasCustomPrompt="1"/>
          </p:nvPr>
        </p:nvSpPr>
        <p:spPr/>
        <p:txBody>
          <a:bodyPr/>
          <a:lstStyle>
            <a:lvl1pPr>
              <a:defRPr/>
            </a:lvl1pPr>
          </a:lstStyle>
          <a:p>
            <a:r>
              <a:rPr lang="en-US"/>
              <a:t>Slide Title</a:t>
            </a:r>
            <a:endParaRPr lang="en-CA"/>
          </a:p>
        </p:txBody>
      </p:sp>
    </p:spTree>
    <p:extLst>
      <p:ext uri="{BB962C8B-B14F-4D97-AF65-F5344CB8AC3E}">
        <p14:creationId xmlns:p14="http://schemas.microsoft.com/office/powerpoint/2010/main" val="394429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p:txBody>
          <a:bodyPr/>
          <a:lstStyle/>
          <a:p>
            <a:r>
              <a:rPr lang="en-US"/>
              <a:t>Slide Title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90059"/>
            <a:ext cx="907676" cy="365125"/>
          </a:xfrm>
        </p:spPr>
        <p:txBody>
          <a:bodyPr/>
          <a:lstStyle/>
          <a:p>
            <a:fld id="{E87566E4-5D15-4302-BF3B-399ED34F2614}" type="slidenum">
              <a:rPr lang="en-CA" smtClean="0"/>
              <a:t>‹#›</a:t>
            </a:fld>
            <a:endParaRPr lang="en-CA"/>
          </a:p>
        </p:txBody>
      </p:sp>
      <p:sp>
        <p:nvSpPr>
          <p:cNvPr id="8" name="Content Placeholder 7">
            <a:extLst>
              <a:ext uri="{FF2B5EF4-FFF2-40B4-BE49-F238E27FC236}">
                <a16:creationId xmlns:a16="http://schemas.microsoft.com/office/drawing/2014/main" id="{85D5B8F7-28AF-4074-AF0E-007DD4708A2B}"/>
              </a:ext>
            </a:extLst>
          </p:cNvPr>
          <p:cNvSpPr>
            <a:spLocks noGrp="1"/>
          </p:cNvSpPr>
          <p:nvPr>
            <p:ph sz="quarter" idx="12" hasCustomPrompt="1"/>
          </p:nvPr>
        </p:nvSpPr>
        <p:spPr>
          <a:xfrm>
            <a:off x="1163639" y="1622517"/>
            <a:ext cx="9864724" cy="4513878"/>
          </a:xfrm>
          <a:prstGeom prst="rect">
            <a:avLst/>
          </a:prstGeom>
        </p:spPr>
        <p:txBody>
          <a:bodyPr>
            <a:normAutofit/>
          </a:bodyPr>
          <a:lstStyle>
            <a:lvl1pPr marL="0" indent="0">
              <a:lnSpc>
                <a:spcPct val="120000"/>
              </a:lnSpc>
              <a:spcBef>
                <a:spcPts val="1200"/>
              </a:spcBef>
              <a:spcAft>
                <a:spcPts val="0"/>
              </a:spcAft>
              <a:buClr>
                <a:schemeClr val="accent1"/>
              </a:buClr>
              <a:buSzPct val="110000"/>
              <a:buFont typeface="Arial" panose="020B0604020202020204" pitchFamily="34" charset="0"/>
              <a:buNone/>
              <a:tabLst>
                <a:tab pos="266700" algn="l"/>
              </a:tabLst>
              <a:defRPr sz="2000"/>
            </a:lvl1pPr>
            <a:lvl2pPr marL="630238" indent="-363538">
              <a:lnSpc>
                <a:spcPct val="120000"/>
              </a:lnSpc>
              <a:spcBef>
                <a:spcPts val="1200"/>
              </a:spcBef>
              <a:spcAft>
                <a:spcPts val="0"/>
              </a:spcAft>
              <a:buClr>
                <a:schemeClr val="accent1"/>
              </a:buClr>
              <a:buSzPct val="80000"/>
              <a:buFont typeface="+mj-lt"/>
              <a:buAutoNum type="arabicPeriod"/>
              <a:tabLst>
                <a:tab pos="449263" algn="l"/>
              </a:tabLst>
              <a:defRPr sz="2000"/>
            </a:lvl2pPr>
            <a:lvl3pPr marL="982663" indent="-352425">
              <a:lnSpc>
                <a:spcPct val="120000"/>
              </a:lnSpc>
              <a:spcBef>
                <a:spcPts val="1200"/>
              </a:spcBef>
              <a:spcAft>
                <a:spcPts val="0"/>
              </a:spcAft>
              <a:buClr>
                <a:schemeClr val="accent1"/>
              </a:buClr>
              <a:buSzPct val="80000"/>
              <a:buFont typeface="+mj-lt"/>
              <a:buAutoNum type="alphaLcParenR"/>
              <a:tabLst>
                <a:tab pos="1258888" algn="l"/>
              </a:tabLst>
              <a:defRPr sz="2000"/>
            </a:lvl3pPr>
            <a:lvl4pPr marL="1346200" indent="-363538">
              <a:lnSpc>
                <a:spcPct val="120000"/>
              </a:lnSpc>
              <a:spcBef>
                <a:spcPts val="1200"/>
              </a:spcBef>
              <a:spcAft>
                <a:spcPts val="0"/>
              </a:spcAft>
              <a:buClr>
                <a:schemeClr val="accent1"/>
              </a:buClr>
              <a:buSzPct val="60000"/>
              <a:buFont typeface="+mj-lt"/>
              <a:buAutoNum type="romanUcPeriod"/>
              <a:tabLst/>
              <a:defRPr sz="2000"/>
            </a:lvl4pPr>
            <a:lvl5pPr marL="1698625" indent="-352425">
              <a:lnSpc>
                <a:spcPct val="120000"/>
              </a:lnSpc>
              <a:spcBef>
                <a:spcPts val="1200"/>
              </a:spcBef>
              <a:spcAft>
                <a:spcPts val="0"/>
              </a:spcAft>
              <a:buClr>
                <a:schemeClr val="accent1"/>
              </a:buClr>
              <a:buSzPct val="80000"/>
              <a:buFont typeface="+mj-lt"/>
              <a:buAutoNum type="romanLcPeriod"/>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6950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ntent Slid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p:txBody>
          <a:bodyPr/>
          <a:lstStyle>
            <a:lvl1pPr>
              <a:defRPr/>
            </a:lvl1pPr>
          </a:lstStyle>
          <a:p>
            <a:r>
              <a:rPr lang="en-US"/>
              <a:t>Slide Title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90059"/>
            <a:ext cx="907676" cy="365125"/>
          </a:xfrm>
        </p:spPr>
        <p:txBody>
          <a:bodyPr/>
          <a:lstStyle/>
          <a:p>
            <a:fld id="{E87566E4-5D15-4302-BF3B-399ED34F2614}" type="slidenum">
              <a:rPr lang="en-CA" smtClean="0"/>
              <a:t>‹#›</a:t>
            </a:fld>
            <a:endParaRPr lang="en-CA"/>
          </a:p>
        </p:txBody>
      </p:sp>
      <p:sp>
        <p:nvSpPr>
          <p:cNvPr id="8" name="Content Placeholder 7">
            <a:extLst>
              <a:ext uri="{FF2B5EF4-FFF2-40B4-BE49-F238E27FC236}">
                <a16:creationId xmlns:a16="http://schemas.microsoft.com/office/drawing/2014/main" id="{85D5B8F7-28AF-4074-AF0E-007DD4708A2B}"/>
              </a:ext>
            </a:extLst>
          </p:cNvPr>
          <p:cNvSpPr>
            <a:spLocks noGrp="1"/>
          </p:cNvSpPr>
          <p:nvPr>
            <p:ph sz="quarter" idx="12" hasCustomPrompt="1"/>
          </p:nvPr>
        </p:nvSpPr>
        <p:spPr>
          <a:xfrm>
            <a:off x="1163639" y="1622517"/>
            <a:ext cx="9864724" cy="4513878"/>
          </a:xfrm>
          <a:prstGeom prst="rect">
            <a:avLst/>
          </a:prstGeom>
        </p:spPr>
        <p:txBody>
          <a:bodyPr>
            <a:normAutofit/>
          </a:bodyPr>
          <a:lstStyle>
            <a:lvl1pPr marL="0" indent="0">
              <a:lnSpc>
                <a:spcPct val="120000"/>
              </a:lnSpc>
              <a:spcBef>
                <a:spcPts val="1200"/>
              </a:spcBef>
              <a:spcAft>
                <a:spcPts val="0"/>
              </a:spcAft>
              <a:buClr>
                <a:schemeClr val="accent1"/>
              </a:buClr>
              <a:buSzPct val="110000"/>
              <a:buFont typeface="Arial" panose="020B0604020202020204" pitchFamily="34" charset="0"/>
              <a:buNone/>
              <a:tabLst>
                <a:tab pos="266700" algn="l"/>
              </a:tabLst>
              <a:defRPr sz="2000"/>
            </a:lvl1pPr>
            <a:lvl2pPr marL="630238" indent="-363538">
              <a:lnSpc>
                <a:spcPct val="120000"/>
              </a:lnSpc>
              <a:spcBef>
                <a:spcPts val="1200"/>
              </a:spcBef>
              <a:spcAft>
                <a:spcPts val="0"/>
              </a:spcAft>
              <a:buClr>
                <a:schemeClr val="accent1"/>
              </a:buClr>
              <a:buSzPct val="80000"/>
              <a:buFont typeface="+mj-lt"/>
              <a:buAutoNum type="arabicPeriod"/>
              <a:tabLst>
                <a:tab pos="449263" algn="l"/>
              </a:tabLst>
              <a:defRPr sz="2000"/>
            </a:lvl2pPr>
            <a:lvl3pPr marL="982663" indent="-352425">
              <a:lnSpc>
                <a:spcPct val="120000"/>
              </a:lnSpc>
              <a:spcBef>
                <a:spcPts val="1200"/>
              </a:spcBef>
              <a:spcAft>
                <a:spcPts val="0"/>
              </a:spcAft>
              <a:buClr>
                <a:schemeClr val="accent1"/>
              </a:buClr>
              <a:buSzPct val="80000"/>
              <a:buFont typeface="+mj-lt"/>
              <a:buAutoNum type="alphaLcParenR"/>
              <a:tabLst>
                <a:tab pos="1258888" algn="l"/>
              </a:tabLst>
              <a:defRPr sz="2000"/>
            </a:lvl3pPr>
            <a:lvl4pPr marL="1346200" indent="-363538">
              <a:lnSpc>
                <a:spcPct val="120000"/>
              </a:lnSpc>
              <a:spcBef>
                <a:spcPts val="1200"/>
              </a:spcBef>
              <a:spcAft>
                <a:spcPts val="0"/>
              </a:spcAft>
              <a:buClr>
                <a:schemeClr val="accent1"/>
              </a:buClr>
              <a:buSzPct val="60000"/>
              <a:buFont typeface="+mj-lt"/>
              <a:buAutoNum type="romanUcPeriod"/>
              <a:tabLst/>
              <a:defRPr sz="2000"/>
            </a:lvl4pPr>
            <a:lvl5pPr marL="1698625" indent="-352425">
              <a:lnSpc>
                <a:spcPct val="120000"/>
              </a:lnSpc>
              <a:spcBef>
                <a:spcPts val="1200"/>
              </a:spcBef>
              <a:spcAft>
                <a:spcPts val="0"/>
              </a:spcAft>
              <a:buClr>
                <a:schemeClr val="accent1"/>
              </a:buClr>
              <a:buSzPct val="80000"/>
              <a:buFont typeface="+mj-lt"/>
              <a:buAutoNum type="romanLcPeriod"/>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descr="A picture containing text&#10;&#10;Description automatically generated">
            <a:extLst>
              <a:ext uri="{FF2B5EF4-FFF2-40B4-BE49-F238E27FC236}">
                <a16:creationId xmlns:a16="http://schemas.microsoft.com/office/drawing/2014/main" id="{3753EDB8-FFED-4148-97EF-158098E8DC95}"/>
              </a:ext>
            </a:extLst>
          </p:cNvPr>
          <p:cNvPicPr>
            <a:picLocks noChangeAspect="1"/>
          </p:cNvPicPr>
          <p:nvPr/>
        </p:nvPicPr>
        <p:blipFill>
          <a:blip r:embed="rId2"/>
          <a:stretch>
            <a:fillRect/>
          </a:stretch>
        </p:blipFill>
        <p:spPr>
          <a:xfrm>
            <a:off x="9156956" y="6288089"/>
            <a:ext cx="1871407" cy="42257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1118B83-4CD4-401F-A1A8-917E74FB6AD6}"/>
              </a:ext>
            </a:extLst>
          </p:cNvPr>
          <p:cNvPicPr>
            <a:picLocks noChangeAspect="1"/>
          </p:cNvPicPr>
          <p:nvPr userDrawn="1"/>
        </p:nvPicPr>
        <p:blipFill>
          <a:blip r:embed="rId2"/>
          <a:stretch>
            <a:fillRect/>
          </a:stretch>
        </p:blipFill>
        <p:spPr>
          <a:xfrm>
            <a:off x="9156956" y="6288089"/>
            <a:ext cx="1871407" cy="422576"/>
          </a:xfrm>
          <a:prstGeom prst="rect">
            <a:avLst/>
          </a:prstGeom>
        </p:spPr>
      </p:pic>
    </p:spTree>
    <p:extLst>
      <p:ext uri="{BB962C8B-B14F-4D97-AF65-F5344CB8AC3E}">
        <p14:creationId xmlns:p14="http://schemas.microsoft.com/office/powerpoint/2010/main" val="191325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d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743308-70C0-154A-9CC8-B9E0B7601F7D}"/>
              </a:ext>
            </a:extLst>
          </p:cNvPr>
          <p:cNvSpPr/>
          <p:nvPr/>
        </p:nvSpPr>
        <p:spPr>
          <a:xfrm>
            <a:off x="0" y="1492624"/>
            <a:ext cx="3181350" cy="536537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2D90E9-C1EB-A649-A68D-C83EF3E67CBD}"/>
              </a:ext>
            </a:extLst>
          </p:cNvPr>
          <p:cNvSpPr/>
          <p:nvPr/>
        </p:nvSpPr>
        <p:spPr>
          <a:xfrm>
            <a:off x="-1" y="0"/>
            <a:ext cx="3181350" cy="1492624"/>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a:xfrm>
            <a:off x="-2" y="0"/>
            <a:ext cx="3181351" cy="1484314"/>
          </a:xfrm>
        </p:spPr>
        <p:txBody>
          <a:bodyPr lIns="180000" rIns="180000" bIns="144000">
            <a:normAutofit/>
          </a:bodyPr>
          <a:lstStyle>
            <a:lvl1pPr algn="ctr">
              <a:defRPr sz="3000">
                <a:solidFill>
                  <a:schemeClr val="bg1"/>
                </a:solidFill>
              </a:defRPr>
            </a:lvl1pPr>
          </a:lstStyle>
          <a:p>
            <a:r>
              <a:rPr lang="en-US"/>
              <a:t>Slide Title</a:t>
            </a:r>
          </a:p>
        </p:txBody>
      </p:sp>
      <p:sp>
        <p:nvSpPr>
          <p:cNvPr id="4" name="Slide Number Placeholder 3">
            <a:extLst>
              <a:ext uri="{FF2B5EF4-FFF2-40B4-BE49-F238E27FC236}">
                <a16:creationId xmlns:a16="http://schemas.microsoft.com/office/drawing/2014/main" id="{BF7DC981-7377-445A-9C53-1732AEAB6795}"/>
              </a:ext>
            </a:extLst>
          </p:cNvPr>
          <p:cNvSpPr>
            <a:spLocks noGrp="1"/>
          </p:cNvSpPr>
          <p:nvPr>
            <p:ph type="sldNum" sz="quarter" idx="11"/>
          </p:nvPr>
        </p:nvSpPr>
        <p:spPr/>
        <p:txBody>
          <a:bodyPr/>
          <a:lstStyle/>
          <a:p>
            <a:fld id="{E87566E4-5D15-4302-BF3B-399ED34F2614}" type="slidenum">
              <a:rPr lang="en-CA" smtClean="0"/>
              <a:pPr/>
              <a:t>‹#›</a:t>
            </a:fld>
            <a:endParaRPr lang="en-CA"/>
          </a:p>
        </p:txBody>
      </p:sp>
      <p:sp>
        <p:nvSpPr>
          <p:cNvPr id="13" name="Content Placeholder 7">
            <a:extLst>
              <a:ext uri="{FF2B5EF4-FFF2-40B4-BE49-F238E27FC236}">
                <a16:creationId xmlns:a16="http://schemas.microsoft.com/office/drawing/2014/main" id="{60E0D097-9CD8-4218-A259-9DB9A659BDBA}"/>
              </a:ext>
            </a:extLst>
          </p:cNvPr>
          <p:cNvSpPr>
            <a:spLocks noGrp="1"/>
          </p:cNvSpPr>
          <p:nvPr>
            <p:ph sz="quarter" idx="16" hasCustomPrompt="1"/>
          </p:nvPr>
        </p:nvSpPr>
        <p:spPr>
          <a:xfrm>
            <a:off x="3542206" y="1831113"/>
            <a:ext cx="7742118" cy="4665572"/>
          </a:xfrm>
          <a:prstGeom prst="rect">
            <a:avLst/>
          </a:prstGeom>
        </p:spPr>
        <p:txBody>
          <a:bodyPr>
            <a:normAutofit/>
          </a:bodyPr>
          <a:lstStyle>
            <a:lvl1pPr marL="285750" indent="-285750">
              <a:spcBef>
                <a:spcPts val="1200"/>
              </a:spcBef>
              <a:spcAft>
                <a:spcPts val="0"/>
              </a:spcAft>
              <a:buClr>
                <a:schemeClr val="accent1"/>
              </a:buClr>
              <a:buSzPct val="110000"/>
              <a:buFont typeface="Arial" panose="020B0604020202020204" pitchFamily="34" charset="0"/>
              <a:buChar char="•"/>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7">
            <a:extLst>
              <a:ext uri="{FF2B5EF4-FFF2-40B4-BE49-F238E27FC236}">
                <a16:creationId xmlns:a16="http://schemas.microsoft.com/office/drawing/2014/main" id="{7B903373-035E-4E0B-9AAD-CEAF96319615}"/>
              </a:ext>
            </a:extLst>
          </p:cNvPr>
          <p:cNvSpPr>
            <a:spLocks noGrp="1"/>
          </p:cNvSpPr>
          <p:nvPr>
            <p:ph sz="quarter" idx="17" hasCustomPrompt="1"/>
          </p:nvPr>
        </p:nvSpPr>
        <p:spPr>
          <a:xfrm>
            <a:off x="-5434" y="1842526"/>
            <a:ext cx="3186784" cy="4665572"/>
          </a:xfrm>
          <a:prstGeom prst="rect">
            <a:avLst/>
          </a:prstGeom>
        </p:spPr>
        <p:txBody>
          <a:bodyPr>
            <a:normAutofit/>
          </a:bodyPr>
          <a:lstStyle>
            <a:lvl1pPr marL="285750" indent="-285750">
              <a:spcBef>
                <a:spcPts val="1200"/>
              </a:spcBef>
              <a:spcAft>
                <a:spcPts val="0"/>
              </a:spcAft>
              <a:buClr>
                <a:schemeClr val="accent1"/>
              </a:buClr>
              <a:buSzPct val="110000"/>
              <a:buFont typeface="Arial" panose="020B0604020202020204" pitchFamily="34" charset="0"/>
              <a:buChar char="•"/>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Text Placeholder 11">
            <a:extLst>
              <a:ext uri="{FF2B5EF4-FFF2-40B4-BE49-F238E27FC236}">
                <a16:creationId xmlns:a16="http://schemas.microsoft.com/office/drawing/2014/main" id="{86C35663-3C15-4144-A9BC-DD7D8EA72D95}"/>
              </a:ext>
            </a:extLst>
          </p:cNvPr>
          <p:cNvSpPr>
            <a:spLocks noGrp="1"/>
          </p:cNvSpPr>
          <p:nvPr>
            <p:ph type="body" sz="quarter" idx="18" hasCustomPrompt="1"/>
          </p:nvPr>
        </p:nvSpPr>
        <p:spPr>
          <a:xfrm>
            <a:off x="3542206" y="1"/>
            <a:ext cx="7741744" cy="1492624"/>
          </a:xfrm>
          <a:prstGeom prst="rect">
            <a:avLst/>
          </a:prstGeom>
        </p:spPr>
        <p:txBody>
          <a:bodyPr anchor="b">
            <a:normAutofit/>
          </a:bodyPr>
          <a:lstStyle>
            <a:lvl1pPr>
              <a:defRPr sz="3000">
                <a:solidFill>
                  <a:schemeClr val="accent1"/>
                </a:solidFill>
              </a:defRPr>
            </a:lvl1pPr>
            <a:lvl2pPr>
              <a:defRPr sz="3000">
                <a:solidFill>
                  <a:schemeClr val="accent1"/>
                </a:solidFill>
              </a:defRPr>
            </a:lvl2pPr>
            <a:lvl3pPr>
              <a:defRPr sz="3000">
                <a:solidFill>
                  <a:schemeClr val="accent1"/>
                </a:solidFill>
              </a:defRPr>
            </a:lvl3pPr>
            <a:lvl4pPr>
              <a:defRPr sz="3000">
                <a:solidFill>
                  <a:schemeClr val="accent1"/>
                </a:solidFill>
              </a:defRPr>
            </a:lvl4pPr>
            <a:lvl5pPr>
              <a:defRPr sz="3000">
                <a:solidFill>
                  <a:schemeClr val="accent1"/>
                </a:solidFill>
              </a:defRPr>
            </a:lvl5pPr>
          </a:lstStyle>
          <a:p>
            <a:pPr lvl="0"/>
            <a:r>
              <a:rPr lang="en-US"/>
              <a:t>Title</a:t>
            </a:r>
          </a:p>
        </p:txBody>
      </p:sp>
    </p:spTree>
    <p:extLst>
      <p:ext uri="{BB962C8B-B14F-4D97-AF65-F5344CB8AC3E}">
        <p14:creationId xmlns:p14="http://schemas.microsoft.com/office/powerpoint/2010/main" val="1672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9C29-DA21-4AD5-BBA1-D1DB7AC059F0}"/>
              </a:ext>
            </a:extLst>
          </p:cNvPr>
          <p:cNvSpPr>
            <a:spLocks noGrp="1"/>
          </p:cNvSpPr>
          <p:nvPr>
            <p:ph type="title" hasCustomPrompt="1"/>
          </p:nvPr>
        </p:nvSpPr>
        <p:spPr>
          <a:xfrm>
            <a:off x="2952207" y="-29241"/>
            <a:ext cx="8332117" cy="1523240"/>
          </a:xfrm>
        </p:spPr>
        <p:txBody>
          <a:bodyPr>
            <a:normAutofit/>
          </a:bodyPr>
          <a:lstStyle>
            <a:lvl1pPr>
              <a:defRPr/>
            </a:lvl1pPr>
          </a:lstStyle>
          <a:p>
            <a:r>
              <a:rPr lang="en-US"/>
              <a:t>Slide Title</a:t>
            </a:r>
            <a:endParaRPr lang="en-CA"/>
          </a:p>
        </p:txBody>
      </p:sp>
      <p:sp>
        <p:nvSpPr>
          <p:cNvPr id="3" name="Slide Number Placeholder 2">
            <a:extLst>
              <a:ext uri="{FF2B5EF4-FFF2-40B4-BE49-F238E27FC236}">
                <a16:creationId xmlns:a16="http://schemas.microsoft.com/office/drawing/2014/main" id="{6202BF51-0A47-49A6-8966-E81B3FCC3E5E}"/>
              </a:ext>
            </a:extLst>
          </p:cNvPr>
          <p:cNvSpPr>
            <a:spLocks noGrp="1"/>
          </p:cNvSpPr>
          <p:nvPr>
            <p:ph type="sldNum" sz="quarter" idx="10"/>
          </p:nvPr>
        </p:nvSpPr>
        <p:spPr/>
        <p:txBody>
          <a:bodyPr>
            <a:normAutofit/>
          </a:bodyPr>
          <a:lstStyle/>
          <a:p>
            <a:fld id="{E87566E4-5D15-4302-BF3B-399ED34F2614}" type="slidenum">
              <a:rPr lang="en-CA" smtClean="0"/>
              <a:t>‹#›</a:t>
            </a:fld>
            <a:endParaRPr lang="en-CA"/>
          </a:p>
        </p:txBody>
      </p:sp>
      <p:sp>
        <p:nvSpPr>
          <p:cNvPr id="4" name="Rectangle 3">
            <a:extLst>
              <a:ext uri="{FF2B5EF4-FFF2-40B4-BE49-F238E27FC236}">
                <a16:creationId xmlns:a16="http://schemas.microsoft.com/office/drawing/2014/main" id="{2CBC4DDE-1905-47D3-BAD1-3C1362F95958}"/>
              </a:ext>
            </a:extLst>
          </p:cNvPr>
          <p:cNvSpPr/>
          <p:nvPr/>
        </p:nvSpPr>
        <p:spPr>
          <a:xfrm>
            <a:off x="0" y="-1"/>
            <a:ext cx="2469600" cy="1494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 name="Picture Placeholder 5">
            <a:extLst>
              <a:ext uri="{FF2B5EF4-FFF2-40B4-BE49-F238E27FC236}">
                <a16:creationId xmlns:a16="http://schemas.microsoft.com/office/drawing/2014/main" id="{C8115FCA-EB8F-4288-A851-957638DA999D}"/>
              </a:ext>
            </a:extLst>
          </p:cNvPr>
          <p:cNvSpPr>
            <a:spLocks noGrp="1"/>
          </p:cNvSpPr>
          <p:nvPr>
            <p:ph type="pic" sz="quarter" idx="11"/>
          </p:nvPr>
        </p:nvSpPr>
        <p:spPr>
          <a:xfrm>
            <a:off x="1" y="1493838"/>
            <a:ext cx="2469599" cy="5367337"/>
          </a:xfrm>
          <a:prstGeom prst="rect">
            <a:avLst/>
          </a:prstGeom>
        </p:spPr>
        <p:txBody>
          <a:bodyPr>
            <a:normAutofit/>
          </a:bodyPr>
          <a:lstStyle/>
          <a:p>
            <a:r>
              <a:rPr lang="en-US"/>
              <a:t>Click icon to add picture</a:t>
            </a:r>
            <a:endParaRPr lang="en-CA"/>
          </a:p>
        </p:txBody>
      </p:sp>
      <p:sp>
        <p:nvSpPr>
          <p:cNvPr id="7" name="Content Placeholder 7">
            <a:extLst>
              <a:ext uri="{FF2B5EF4-FFF2-40B4-BE49-F238E27FC236}">
                <a16:creationId xmlns:a16="http://schemas.microsoft.com/office/drawing/2014/main" id="{1AE15C24-6BDB-4FDE-B5F1-E1404177F90F}"/>
              </a:ext>
            </a:extLst>
          </p:cNvPr>
          <p:cNvSpPr>
            <a:spLocks noGrp="1"/>
          </p:cNvSpPr>
          <p:nvPr>
            <p:ph sz="quarter" idx="12" hasCustomPrompt="1"/>
          </p:nvPr>
        </p:nvSpPr>
        <p:spPr>
          <a:xfrm>
            <a:off x="2952207" y="2013675"/>
            <a:ext cx="8332117" cy="4099742"/>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165225" indent="-268288" algn="l" defTabSz="914400" rtl="0" eaLnBrk="1" latinLnBrk="0" hangingPunct="1">
              <a:spcBef>
                <a:spcPts val="1200"/>
              </a:spcBef>
              <a:spcAft>
                <a:spcPts val="0"/>
              </a:spcAft>
              <a:buClr>
                <a:schemeClr val="accent1"/>
              </a:buClr>
              <a:buSzPct val="60000"/>
              <a:buFont typeface="Arial" panose="020B0604020202020204" pitchFamily="34" charset="0"/>
              <a:buChar char="►"/>
              <a:tabLst>
                <a:tab pos="1165225"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431925" indent="-266700"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431925"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First bullet</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1">
            <a:extLst>
              <a:ext uri="{FF2B5EF4-FFF2-40B4-BE49-F238E27FC236}">
                <a16:creationId xmlns:a16="http://schemas.microsoft.com/office/drawing/2014/main" id="{421C87D0-4385-4537-A2FA-CD6A3FE5F4F1}"/>
              </a:ext>
            </a:extLst>
          </p:cNvPr>
          <p:cNvSpPr txBox="1">
            <a:spLocks/>
          </p:cNvSpPr>
          <p:nvPr/>
        </p:nvSpPr>
        <p:spPr>
          <a:xfrm>
            <a:off x="6723" y="1"/>
            <a:ext cx="2468119" cy="1492624"/>
          </a:xfrm>
          <a:prstGeom prst="rect">
            <a:avLst/>
          </a:prstGeom>
        </p:spPr>
        <p:txBody>
          <a:bodyPr vert="horz" lIns="90000" tIns="46800" rIns="91440" bIns="72000" rtlCol="0" anchor="ctr" anchorCtr="0">
            <a:normAutofit/>
          </a:bodyPr>
          <a:lstStyle>
            <a:lvl1pPr algn="ctr" defTabSz="914400" rtl="0" eaLnBrk="1" latinLnBrk="0" hangingPunct="1">
              <a:lnSpc>
                <a:spcPct val="100000"/>
              </a:lnSpc>
              <a:spcBef>
                <a:spcPct val="0"/>
              </a:spcBef>
              <a:buNone/>
              <a:defRPr sz="2800" kern="1200">
                <a:solidFill>
                  <a:schemeClr val="bg1"/>
                </a:solidFill>
                <a:latin typeface="Avenir Next Condensed" panose="020B0506020202020204" pitchFamily="34" charset="0"/>
                <a:ea typeface="+mj-ea"/>
                <a:cs typeface="+mj-cs"/>
              </a:defRPr>
            </a:lvl1pPr>
          </a:lstStyle>
          <a:p>
            <a:pPr>
              <a:lnSpc>
                <a:spcPct val="150000"/>
              </a:lnSpc>
            </a:pPr>
            <a:endParaRPr lang="en-US" sz="2400">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8462A3E3-8AE1-45A5-9260-C02D196574FA}"/>
              </a:ext>
            </a:extLst>
          </p:cNvPr>
          <p:cNvSpPr>
            <a:spLocks noGrp="1"/>
          </p:cNvSpPr>
          <p:nvPr>
            <p:ph type="body" sz="quarter" idx="13" hasCustomPrompt="1"/>
          </p:nvPr>
        </p:nvSpPr>
        <p:spPr>
          <a:xfrm>
            <a:off x="0" y="0"/>
            <a:ext cx="2474913" cy="1492250"/>
          </a:xfrm>
          <a:prstGeom prst="rect">
            <a:avLst/>
          </a:prstGeom>
        </p:spPr>
        <p:txBody>
          <a:bodyPr anchor="ctr">
            <a:normAutofit/>
          </a:bodyPr>
          <a:lstStyle>
            <a:lvl1pPr algn="ctr">
              <a:defRPr sz="2400">
                <a:solidFill>
                  <a:schemeClr val="bg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CA"/>
              <a:t>Heading</a:t>
            </a:r>
          </a:p>
        </p:txBody>
      </p:sp>
      <p:sp>
        <p:nvSpPr>
          <p:cNvPr id="9" name="Rectangle 8">
            <a:extLst>
              <a:ext uri="{FF2B5EF4-FFF2-40B4-BE49-F238E27FC236}">
                <a16:creationId xmlns:a16="http://schemas.microsoft.com/office/drawing/2014/main" id="{B48D8F82-A0A4-4E6D-8D83-1AF2339732F0}"/>
              </a:ext>
            </a:extLst>
          </p:cNvPr>
          <p:cNvSpPr/>
          <p:nvPr userDrawn="1"/>
        </p:nvSpPr>
        <p:spPr>
          <a:xfrm>
            <a:off x="0" y="-1"/>
            <a:ext cx="2469600" cy="1494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Title 1">
            <a:extLst>
              <a:ext uri="{FF2B5EF4-FFF2-40B4-BE49-F238E27FC236}">
                <a16:creationId xmlns:a16="http://schemas.microsoft.com/office/drawing/2014/main" id="{63B39AD9-F145-477C-BEC9-116811B8E4D7}"/>
              </a:ext>
            </a:extLst>
          </p:cNvPr>
          <p:cNvSpPr txBox="1">
            <a:spLocks/>
          </p:cNvSpPr>
          <p:nvPr userDrawn="1"/>
        </p:nvSpPr>
        <p:spPr>
          <a:xfrm>
            <a:off x="6723" y="1"/>
            <a:ext cx="2468119" cy="1492624"/>
          </a:xfrm>
          <a:prstGeom prst="rect">
            <a:avLst/>
          </a:prstGeom>
        </p:spPr>
        <p:txBody>
          <a:bodyPr vert="horz" lIns="90000" tIns="46800" rIns="91440" bIns="72000" rtlCol="0" anchor="ctr" anchorCtr="0">
            <a:normAutofit/>
          </a:bodyPr>
          <a:lstStyle>
            <a:lvl1pPr algn="ctr" defTabSz="914400" rtl="0" eaLnBrk="1" latinLnBrk="0" hangingPunct="1">
              <a:lnSpc>
                <a:spcPct val="100000"/>
              </a:lnSpc>
              <a:spcBef>
                <a:spcPct val="0"/>
              </a:spcBef>
              <a:buNone/>
              <a:defRPr sz="2800" kern="1200">
                <a:solidFill>
                  <a:schemeClr val="bg1"/>
                </a:solidFill>
                <a:latin typeface="Avenir Next Condensed" panose="020B0506020202020204" pitchFamily="34" charset="0"/>
                <a:ea typeface="+mj-ea"/>
                <a:cs typeface="+mj-cs"/>
              </a:defRPr>
            </a:lvl1pPr>
          </a:lstStyle>
          <a:p>
            <a:pPr>
              <a:lnSpc>
                <a:spcPct val="150000"/>
              </a:lnSpc>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5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ntent Slid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p:txBody>
          <a:bodyPr/>
          <a:lstStyle>
            <a:lvl1pPr>
              <a:defRPr/>
            </a:lvl1pPr>
          </a:lstStyle>
          <a:p>
            <a:r>
              <a:rPr lang="en-US"/>
              <a:t>Slide Title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90059"/>
            <a:ext cx="907676" cy="365125"/>
          </a:xfrm>
        </p:spPr>
        <p:txBody>
          <a:bodyPr/>
          <a:lstStyle/>
          <a:p>
            <a:fld id="{E87566E4-5D15-4302-BF3B-399ED34F2614}" type="slidenum">
              <a:rPr lang="en-CA" smtClean="0"/>
              <a:t>‹#›</a:t>
            </a:fld>
            <a:endParaRPr lang="en-CA"/>
          </a:p>
        </p:txBody>
      </p:sp>
      <p:sp>
        <p:nvSpPr>
          <p:cNvPr id="8" name="Content Placeholder 7">
            <a:extLst>
              <a:ext uri="{FF2B5EF4-FFF2-40B4-BE49-F238E27FC236}">
                <a16:creationId xmlns:a16="http://schemas.microsoft.com/office/drawing/2014/main" id="{85D5B8F7-28AF-4074-AF0E-007DD4708A2B}"/>
              </a:ext>
            </a:extLst>
          </p:cNvPr>
          <p:cNvSpPr>
            <a:spLocks noGrp="1"/>
          </p:cNvSpPr>
          <p:nvPr>
            <p:ph sz="quarter" idx="12" hasCustomPrompt="1"/>
          </p:nvPr>
        </p:nvSpPr>
        <p:spPr>
          <a:xfrm>
            <a:off x="1163639" y="1622517"/>
            <a:ext cx="9864724" cy="4513878"/>
          </a:xfrm>
          <a:prstGeom prst="rect">
            <a:avLst/>
          </a:prstGeom>
        </p:spPr>
        <p:txBody>
          <a:bodyPr>
            <a:normAutofit/>
          </a:bodyPr>
          <a:lstStyle>
            <a:lvl1pPr marL="0" indent="0">
              <a:lnSpc>
                <a:spcPct val="120000"/>
              </a:lnSpc>
              <a:spcBef>
                <a:spcPts val="1200"/>
              </a:spcBef>
              <a:spcAft>
                <a:spcPts val="0"/>
              </a:spcAft>
              <a:buClr>
                <a:schemeClr val="accent1"/>
              </a:buClr>
              <a:buSzPct val="110000"/>
              <a:buFont typeface="Arial" panose="020B0604020202020204" pitchFamily="34" charset="0"/>
              <a:buNone/>
              <a:tabLst>
                <a:tab pos="266700" algn="l"/>
              </a:tabLst>
              <a:defRPr sz="2000"/>
            </a:lvl1pPr>
            <a:lvl2pPr marL="630238" indent="-363538">
              <a:lnSpc>
                <a:spcPct val="120000"/>
              </a:lnSpc>
              <a:spcBef>
                <a:spcPts val="1200"/>
              </a:spcBef>
              <a:spcAft>
                <a:spcPts val="0"/>
              </a:spcAft>
              <a:buClr>
                <a:schemeClr val="accent1"/>
              </a:buClr>
              <a:buSzPct val="80000"/>
              <a:buFont typeface="+mj-lt"/>
              <a:buAutoNum type="arabicPeriod"/>
              <a:tabLst>
                <a:tab pos="449263" algn="l"/>
              </a:tabLst>
              <a:defRPr sz="2000"/>
            </a:lvl2pPr>
            <a:lvl3pPr marL="982663" indent="-352425">
              <a:lnSpc>
                <a:spcPct val="120000"/>
              </a:lnSpc>
              <a:spcBef>
                <a:spcPts val="1200"/>
              </a:spcBef>
              <a:spcAft>
                <a:spcPts val="0"/>
              </a:spcAft>
              <a:buClr>
                <a:schemeClr val="accent1"/>
              </a:buClr>
              <a:buSzPct val="80000"/>
              <a:buFont typeface="+mj-lt"/>
              <a:buAutoNum type="alphaLcParenR"/>
              <a:tabLst>
                <a:tab pos="1258888" algn="l"/>
              </a:tabLst>
              <a:defRPr sz="2000"/>
            </a:lvl3pPr>
            <a:lvl4pPr marL="1346200" indent="-363538">
              <a:lnSpc>
                <a:spcPct val="120000"/>
              </a:lnSpc>
              <a:spcBef>
                <a:spcPts val="1200"/>
              </a:spcBef>
              <a:spcAft>
                <a:spcPts val="0"/>
              </a:spcAft>
              <a:buClr>
                <a:schemeClr val="accent1"/>
              </a:buClr>
              <a:buSzPct val="60000"/>
              <a:buFont typeface="+mj-lt"/>
              <a:buAutoNum type="romanUcPeriod"/>
              <a:tabLst/>
              <a:defRPr sz="2000"/>
            </a:lvl4pPr>
            <a:lvl5pPr marL="1698625" indent="-352425">
              <a:lnSpc>
                <a:spcPct val="120000"/>
              </a:lnSpc>
              <a:spcBef>
                <a:spcPts val="1200"/>
              </a:spcBef>
              <a:spcAft>
                <a:spcPts val="0"/>
              </a:spcAft>
              <a:buClr>
                <a:schemeClr val="accent1"/>
              </a:buClr>
              <a:buSzPct val="80000"/>
              <a:buFont typeface="+mj-lt"/>
              <a:buAutoNum type="romanLcPeriod"/>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descr="A picture containing text&#10;&#10;Description automatically generated">
            <a:extLst>
              <a:ext uri="{FF2B5EF4-FFF2-40B4-BE49-F238E27FC236}">
                <a16:creationId xmlns:a16="http://schemas.microsoft.com/office/drawing/2014/main" id="{3753EDB8-FFED-4148-97EF-158098E8DC95}"/>
              </a:ext>
            </a:extLst>
          </p:cNvPr>
          <p:cNvPicPr>
            <a:picLocks noChangeAspect="1"/>
          </p:cNvPicPr>
          <p:nvPr/>
        </p:nvPicPr>
        <p:blipFill>
          <a:blip r:embed="rId2"/>
          <a:stretch>
            <a:fillRect/>
          </a:stretch>
        </p:blipFill>
        <p:spPr>
          <a:xfrm>
            <a:off x="9156956" y="6288089"/>
            <a:ext cx="1871407" cy="42257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1118B83-4CD4-401F-A1A8-917E74FB6AD6}"/>
              </a:ext>
            </a:extLst>
          </p:cNvPr>
          <p:cNvPicPr>
            <a:picLocks noChangeAspect="1"/>
          </p:cNvPicPr>
          <p:nvPr userDrawn="1"/>
        </p:nvPicPr>
        <p:blipFill>
          <a:blip r:embed="rId2"/>
          <a:stretch>
            <a:fillRect/>
          </a:stretch>
        </p:blipFill>
        <p:spPr>
          <a:xfrm>
            <a:off x="9156956" y="6288089"/>
            <a:ext cx="1871407" cy="422576"/>
          </a:xfrm>
          <a:prstGeom prst="rect">
            <a:avLst/>
          </a:prstGeom>
        </p:spPr>
      </p:pic>
    </p:spTree>
    <p:extLst>
      <p:ext uri="{BB962C8B-B14F-4D97-AF65-F5344CB8AC3E}">
        <p14:creationId xmlns:p14="http://schemas.microsoft.com/office/powerpoint/2010/main" val="397483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9" name="Slide Number Placeholder 8">
            <a:extLst>
              <a:ext uri="{FF2B5EF4-FFF2-40B4-BE49-F238E27FC236}">
                <a16:creationId xmlns:a16="http://schemas.microsoft.com/office/drawing/2014/main" id="{A31454BB-4750-409F-91ED-A83DBAD503F0}"/>
              </a:ext>
            </a:extLst>
          </p:cNvPr>
          <p:cNvSpPr>
            <a:spLocks noGrp="1"/>
          </p:cNvSpPr>
          <p:nvPr>
            <p:ph type="sldNum" sz="quarter" idx="12"/>
          </p:nvPr>
        </p:nvSpPr>
        <p:spPr/>
        <p:txBody>
          <a:bodyPr/>
          <a:lstStyle/>
          <a:p>
            <a:fld id="{E87566E4-5D15-4302-BF3B-399ED34F2614}" type="slidenum">
              <a:rPr lang="en-CA" smtClean="0"/>
              <a:t>‹#›</a:t>
            </a:fld>
            <a:endParaRPr lang="en-CA"/>
          </a:p>
        </p:txBody>
      </p:sp>
      <p:sp>
        <p:nvSpPr>
          <p:cNvPr id="12" name="Content Placeholder 7">
            <a:extLst>
              <a:ext uri="{FF2B5EF4-FFF2-40B4-BE49-F238E27FC236}">
                <a16:creationId xmlns:a16="http://schemas.microsoft.com/office/drawing/2014/main" id="{144B81EF-8B46-4B1D-B654-BBC513173563}"/>
              </a:ext>
            </a:extLst>
          </p:cNvPr>
          <p:cNvSpPr>
            <a:spLocks noGrp="1"/>
          </p:cNvSpPr>
          <p:nvPr>
            <p:ph sz="quarter" idx="14" hasCustomPrompt="1"/>
          </p:nvPr>
        </p:nvSpPr>
        <p:spPr>
          <a:xfrm>
            <a:off x="1163638"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7">
            <a:extLst>
              <a:ext uri="{FF2B5EF4-FFF2-40B4-BE49-F238E27FC236}">
                <a16:creationId xmlns:a16="http://schemas.microsoft.com/office/drawing/2014/main" id="{189CEEE2-3E83-46FA-87C5-0D9994C85432}"/>
              </a:ext>
            </a:extLst>
          </p:cNvPr>
          <p:cNvSpPr>
            <a:spLocks noGrp="1"/>
          </p:cNvSpPr>
          <p:nvPr>
            <p:ph sz="quarter" idx="15" hasCustomPrompt="1"/>
          </p:nvPr>
        </p:nvSpPr>
        <p:spPr>
          <a:xfrm>
            <a:off x="6348363"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393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9" name="Slide Number Placeholder 8">
            <a:extLst>
              <a:ext uri="{FF2B5EF4-FFF2-40B4-BE49-F238E27FC236}">
                <a16:creationId xmlns:a16="http://schemas.microsoft.com/office/drawing/2014/main" id="{A31454BB-4750-409F-91ED-A83DBAD503F0}"/>
              </a:ext>
            </a:extLst>
          </p:cNvPr>
          <p:cNvSpPr>
            <a:spLocks noGrp="1"/>
          </p:cNvSpPr>
          <p:nvPr>
            <p:ph type="sldNum" sz="quarter" idx="12"/>
          </p:nvPr>
        </p:nvSpPr>
        <p:spPr/>
        <p:txBody>
          <a:bodyPr/>
          <a:lstStyle/>
          <a:p>
            <a:fld id="{E87566E4-5D15-4302-BF3B-399ED34F2614}" type="slidenum">
              <a:rPr lang="en-CA" smtClean="0"/>
              <a:t>‹#›</a:t>
            </a:fld>
            <a:endParaRPr lang="en-CA"/>
          </a:p>
        </p:txBody>
      </p:sp>
      <p:sp>
        <p:nvSpPr>
          <p:cNvPr id="12" name="Content Placeholder 7">
            <a:extLst>
              <a:ext uri="{FF2B5EF4-FFF2-40B4-BE49-F238E27FC236}">
                <a16:creationId xmlns:a16="http://schemas.microsoft.com/office/drawing/2014/main" id="{144B81EF-8B46-4B1D-B654-BBC513173563}"/>
              </a:ext>
            </a:extLst>
          </p:cNvPr>
          <p:cNvSpPr>
            <a:spLocks noGrp="1"/>
          </p:cNvSpPr>
          <p:nvPr>
            <p:ph sz="quarter" idx="14" hasCustomPrompt="1"/>
          </p:nvPr>
        </p:nvSpPr>
        <p:spPr>
          <a:xfrm>
            <a:off x="1163638" y="2553418"/>
            <a:ext cx="4679999" cy="3734669"/>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7">
            <a:extLst>
              <a:ext uri="{FF2B5EF4-FFF2-40B4-BE49-F238E27FC236}">
                <a16:creationId xmlns:a16="http://schemas.microsoft.com/office/drawing/2014/main" id="{189CEEE2-3E83-46FA-87C5-0D9994C85432}"/>
              </a:ext>
            </a:extLst>
          </p:cNvPr>
          <p:cNvSpPr>
            <a:spLocks noGrp="1"/>
          </p:cNvSpPr>
          <p:nvPr>
            <p:ph sz="quarter" idx="15" hasCustomPrompt="1"/>
          </p:nvPr>
        </p:nvSpPr>
        <p:spPr>
          <a:xfrm>
            <a:off x="6348363" y="2553418"/>
            <a:ext cx="4679999" cy="3734670"/>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75274D5-EB73-40F5-8AE6-A20BEE55056B}"/>
              </a:ext>
            </a:extLst>
          </p:cNvPr>
          <p:cNvSpPr>
            <a:spLocks noGrp="1"/>
          </p:cNvSpPr>
          <p:nvPr>
            <p:ph type="body" idx="1"/>
          </p:nvPr>
        </p:nvSpPr>
        <p:spPr>
          <a:xfrm>
            <a:off x="1163638" y="1622516"/>
            <a:ext cx="4679999" cy="82391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4">
            <a:extLst>
              <a:ext uri="{FF2B5EF4-FFF2-40B4-BE49-F238E27FC236}">
                <a16:creationId xmlns:a16="http://schemas.microsoft.com/office/drawing/2014/main" id="{EB8C50F6-8851-487A-A0EE-AEA7C445167F}"/>
              </a:ext>
            </a:extLst>
          </p:cNvPr>
          <p:cNvSpPr>
            <a:spLocks noGrp="1"/>
          </p:cNvSpPr>
          <p:nvPr>
            <p:ph type="body" sz="quarter" idx="3"/>
          </p:nvPr>
        </p:nvSpPr>
        <p:spPr>
          <a:xfrm>
            <a:off x="6348363" y="1622516"/>
            <a:ext cx="4680000" cy="82391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990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5" name="Content Placeholder 7">
            <a:extLst>
              <a:ext uri="{FF2B5EF4-FFF2-40B4-BE49-F238E27FC236}">
                <a16:creationId xmlns:a16="http://schemas.microsoft.com/office/drawing/2014/main" id="{0DCA5B7D-2F12-4A37-A809-89806056EEAD}"/>
              </a:ext>
            </a:extLst>
          </p:cNvPr>
          <p:cNvSpPr>
            <a:spLocks noGrp="1"/>
          </p:cNvSpPr>
          <p:nvPr>
            <p:ph sz="quarter" idx="16" hasCustomPrompt="1"/>
          </p:nvPr>
        </p:nvSpPr>
        <p:spPr>
          <a:xfrm>
            <a:off x="1163638"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4">
            <a:extLst>
              <a:ext uri="{FF2B5EF4-FFF2-40B4-BE49-F238E27FC236}">
                <a16:creationId xmlns:a16="http://schemas.microsoft.com/office/drawing/2014/main" id="{E473AB56-6077-407B-B73B-1EB5DDB799CC}"/>
              </a:ext>
            </a:extLst>
          </p:cNvPr>
          <p:cNvSpPr>
            <a:spLocks noGrp="1"/>
          </p:cNvSpPr>
          <p:nvPr>
            <p:ph type="sldNum" sz="quarter" idx="13"/>
          </p:nvPr>
        </p:nvSpPr>
        <p:spPr/>
        <p:txBody>
          <a:bodyPr/>
          <a:lstStyle/>
          <a:p>
            <a:fld id="{E87566E4-5D15-4302-BF3B-399ED34F2614}" type="slidenum">
              <a:rPr lang="en-CA" smtClean="0"/>
              <a:t>‹#›</a:t>
            </a:fld>
            <a:endParaRPr lang="en-CA"/>
          </a:p>
        </p:txBody>
      </p:sp>
      <p:sp>
        <p:nvSpPr>
          <p:cNvPr id="16" name="Content Placeholder 7">
            <a:extLst>
              <a:ext uri="{FF2B5EF4-FFF2-40B4-BE49-F238E27FC236}">
                <a16:creationId xmlns:a16="http://schemas.microsoft.com/office/drawing/2014/main" id="{D835CE6A-CAAF-4256-A19F-4AF6ABE19BDD}"/>
              </a:ext>
            </a:extLst>
          </p:cNvPr>
          <p:cNvSpPr>
            <a:spLocks noGrp="1"/>
          </p:cNvSpPr>
          <p:nvPr>
            <p:ph sz="quarter" idx="17" hasCustomPrompt="1"/>
          </p:nvPr>
        </p:nvSpPr>
        <p:spPr>
          <a:xfrm>
            <a:off x="4601369"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Content Placeholder 7">
            <a:extLst>
              <a:ext uri="{FF2B5EF4-FFF2-40B4-BE49-F238E27FC236}">
                <a16:creationId xmlns:a16="http://schemas.microsoft.com/office/drawing/2014/main" id="{34D87998-351A-4BF8-BFD9-ECF103A481CD}"/>
              </a:ext>
            </a:extLst>
          </p:cNvPr>
          <p:cNvSpPr>
            <a:spLocks noGrp="1"/>
          </p:cNvSpPr>
          <p:nvPr>
            <p:ph sz="quarter" idx="18" hasCustomPrompt="1"/>
          </p:nvPr>
        </p:nvSpPr>
        <p:spPr>
          <a:xfrm>
            <a:off x="8039099"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3679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15" name="Content Placeholder 7">
            <a:extLst>
              <a:ext uri="{FF2B5EF4-FFF2-40B4-BE49-F238E27FC236}">
                <a16:creationId xmlns:a16="http://schemas.microsoft.com/office/drawing/2014/main" id="{0DCA5B7D-2F12-4A37-A809-89806056EEAD}"/>
              </a:ext>
            </a:extLst>
          </p:cNvPr>
          <p:cNvSpPr>
            <a:spLocks noGrp="1"/>
          </p:cNvSpPr>
          <p:nvPr>
            <p:ph sz="quarter" idx="16" hasCustomPrompt="1"/>
          </p:nvPr>
        </p:nvSpPr>
        <p:spPr>
          <a:xfrm>
            <a:off x="1163639"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4">
            <a:extLst>
              <a:ext uri="{FF2B5EF4-FFF2-40B4-BE49-F238E27FC236}">
                <a16:creationId xmlns:a16="http://schemas.microsoft.com/office/drawing/2014/main" id="{E473AB56-6077-407B-B73B-1EB5DDB799CC}"/>
              </a:ext>
            </a:extLst>
          </p:cNvPr>
          <p:cNvSpPr>
            <a:spLocks noGrp="1"/>
          </p:cNvSpPr>
          <p:nvPr>
            <p:ph type="sldNum" sz="quarter" idx="13"/>
          </p:nvPr>
        </p:nvSpPr>
        <p:spPr/>
        <p:txBody>
          <a:bodyPr/>
          <a:lstStyle/>
          <a:p>
            <a:fld id="{E87566E4-5D15-4302-BF3B-399ED34F2614}" type="slidenum">
              <a:rPr lang="en-CA" smtClean="0"/>
              <a:t>‹#›</a:t>
            </a:fld>
            <a:endParaRPr lang="en-CA"/>
          </a:p>
        </p:txBody>
      </p:sp>
      <p:sp>
        <p:nvSpPr>
          <p:cNvPr id="7" name="Content Placeholder 7">
            <a:extLst>
              <a:ext uri="{FF2B5EF4-FFF2-40B4-BE49-F238E27FC236}">
                <a16:creationId xmlns:a16="http://schemas.microsoft.com/office/drawing/2014/main" id="{1EB14288-A552-4C4C-BA46-A6FB1D4BED21}"/>
              </a:ext>
            </a:extLst>
          </p:cNvPr>
          <p:cNvSpPr>
            <a:spLocks noGrp="1"/>
          </p:cNvSpPr>
          <p:nvPr>
            <p:ph sz="quarter" idx="17" hasCustomPrompt="1"/>
          </p:nvPr>
        </p:nvSpPr>
        <p:spPr>
          <a:xfrm>
            <a:off x="3620560"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7">
            <a:extLst>
              <a:ext uri="{FF2B5EF4-FFF2-40B4-BE49-F238E27FC236}">
                <a16:creationId xmlns:a16="http://schemas.microsoft.com/office/drawing/2014/main" id="{B51C3999-EEC1-4092-9D2C-70532BF963D8}"/>
              </a:ext>
            </a:extLst>
          </p:cNvPr>
          <p:cNvSpPr>
            <a:spLocks noGrp="1"/>
          </p:cNvSpPr>
          <p:nvPr>
            <p:ph sz="quarter" idx="18" hasCustomPrompt="1"/>
          </p:nvPr>
        </p:nvSpPr>
        <p:spPr>
          <a:xfrm>
            <a:off x="6077481"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7">
            <a:extLst>
              <a:ext uri="{FF2B5EF4-FFF2-40B4-BE49-F238E27FC236}">
                <a16:creationId xmlns:a16="http://schemas.microsoft.com/office/drawing/2014/main" id="{370050C6-CD2E-49E9-9B06-FFEC8F4F2978}"/>
              </a:ext>
            </a:extLst>
          </p:cNvPr>
          <p:cNvSpPr>
            <a:spLocks noGrp="1"/>
          </p:cNvSpPr>
          <p:nvPr>
            <p:ph sz="quarter" idx="19" hasCustomPrompt="1"/>
          </p:nvPr>
        </p:nvSpPr>
        <p:spPr>
          <a:xfrm>
            <a:off x="8534401"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0007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8017-A840-4D53-9ACA-7A662DEED2C1}"/>
              </a:ext>
            </a:extLst>
          </p:cNvPr>
          <p:cNvSpPr>
            <a:spLocks noGrp="1"/>
          </p:cNvSpPr>
          <p:nvPr>
            <p:ph type="title" hasCustomPrompt="1"/>
          </p:nvPr>
        </p:nvSpPr>
        <p:spPr/>
        <p:txBody>
          <a:bodyPr/>
          <a:lstStyle/>
          <a:p>
            <a:r>
              <a:rPr lang="en-US"/>
              <a:t>Slide Title</a:t>
            </a:r>
            <a:endParaRPr lang="en-CA"/>
          </a:p>
        </p:txBody>
      </p:sp>
      <p:sp>
        <p:nvSpPr>
          <p:cNvPr id="3" name="Slide Number Placeholder 2">
            <a:extLst>
              <a:ext uri="{FF2B5EF4-FFF2-40B4-BE49-F238E27FC236}">
                <a16:creationId xmlns:a16="http://schemas.microsoft.com/office/drawing/2014/main" id="{D6713FDA-AED8-413C-B3F0-586ACFDFB36D}"/>
              </a:ext>
            </a:extLst>
          </p:cNvPr>
          <p:cNvSpPr>
            <a:spLocks noGrp="1"/>
          </p:cNvSpPr>
          <p:nvPr>
            <p:ph type="sldNum" sz="quarter" idx="10"/>
          </p:nvPr>
        </p:nvSpPr>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269765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ool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CB68BD-63D3-4DC3-AB25-98DD2BF6E29F}"/>
              </a:ext>
            </a:extLst>
          </p:cNvPr>
          <p:cNvSpPr/>
          <p:nvPr userDrawn="1"/>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E32C93F-D940-4A9B-836A-558BFFD73502}"/>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Rectangle 4">
            <a:extLst>
              <a:ext uri="{FF2B5EF4-FFF2-40B4-BE49-F238E27FC236}">
                <a16:creationId xmlns:a16="http://schemas.microsoft.com/office/drawing/2014/main" id="{DB972CE1-2E1E-424A-95B6-53E3ED2D03CF}"/>
              </a:ext>
            </a:extLst>
          </p:cNvPr>
          <p:cNvSpPr/>
          <p:nvPr/>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6BBA218-1749-48C8-BF68-2623C352896A}"/>
              </a:ext>
            </a:extLst>
          </p:cNvPr>
          <p:cNvSpPr>
            <a:spLocks noGrp="1"/>
          </p:cNvSpPr>
          <p:nvPr>
            <p:ph type="title" hasCustomPrompt="1"/>
          </p:nvPr>
        </p:nvSpPr>
        <p:spPr>
          <a:xfrm>
            <a:off x="1163635" y="-1"/>
            <a:ext cx="9864725" cy="1718632"/>
          </a:xfrm>
        </p:spPr>
        <p:txBody>
          <a:bodyPr anchor="ctr" anchorCtr="0">
            <a:normAutofit/>
          </a:bodyPr>
          <a:lstStyle>
            <a:lvl1pPr>
              <a:defRPr sz="4000">
                <a:solidFill>
                  <a:schemeClr val="bg1"/>
                </a:solidFill>
              </a:defRPr>
            </a:lvl1pPr>
          </a:lstStyle>
          <a:p>
            <a:r>
              <a:rPr lang="en-US"/>
              <a:t>Slide Title</a:t>
            </a:r>
          </a:p>
        </p:txBody>
      </p:sp>
    </p:spTree>
    <p:extLst>
      <p:ext uri="{BB962C8B-B14F-4D97-AF65-F5344CB8AC3E}">
        <p14:creationId xmlns:p14="http://schemas.microsoft.com/office/powerpoint/2010/main" val="142752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out Gr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3FB950-977B-4617-84DF-DC1E798C23C4}"/>
              </a:ext>
            </a:extLst>
          </p:cNvPr>
          <p:cNvSpPr/>
          <p:nvPr userDrawn="1"/>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27C8EF4-42A6-4B23-8C10-F401486996D1}"/>
              </a:ext>
            </a:extLst>
          </p:cNvPr>
          <p:cNvSpPr>
            <a:spLocks noGrp="1"/>
          </p:cNvSpPr>
          <p:nvPr>
            <p:ph type="ctrTitle" hasCustomPrompt="1"/>
          </p:nvPr>
        </p:nvSpPr>
        <p:spPr>
          <a:xfrm>
            <a:off x="1163638" y="0"/>
            <a:ext cx="10196788" cy="3662926"/>
          </a:xfrm>
        </p:spPr>
        <p:txBody>
          <a:bodyPr anchor="ctr" anchorCtr="0">
            <a:normAutofit/>
          </a:bodyPr>
          <a:lstStyle>
            <a:lvl1pPr algn="l">
              <a:defRPr sz="5400">
                <a:solidFill>
                  <a:schemeClr val="bg1"/>
                </a:solidFill>
              </a:defRPr>
            </a:lvl1pPr>
          </a:lstStyle>
          <a:p>
            <a:r>
              <a:rPr lang="en-US"/>
              <a:t>Section Header</a:t>
            </a:r>
          </a:p>
        </p:txBody>
      </p:sp>
      <p:sp>
        <p:nvSpPr>
          <p:cNvPr id="8" name="Subtitle 2">
            <a:extLst>
              <a:ext uri="{FF2B5EF4-FFF2-40B4-BE49-F238E27FC236}">
                <a16:creationId xmlns:a16="http://schemas.microsoft.com/office/drawing/2014/main" id="{3E1BB01C-C40A-4147-914C-4F5CBA83676A}"/>
              </a:ext>
            </a:extLst>
          </p:cNvPr>
          <p:cNvSpPr>
            <a:spLocks noGrp="1"/>
          </p:cNvSpPr>
          <p:nvPr>
            <p:ph type="subTitle" idx="1"/>
          </p:nvPr>
        </p:nvSpPr>
        <p:spPr>
          <a:xfrm>
            <a:off x="1163638" y="3665790"/>
            <a:ext cx="10196788"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3">
            <a:extLst>
              <a:ext uri="{FF2B5EF4-FFF2-40B4-BE49-F238E27FC236}">
                <a16:creationId xmlns:a16="http://schemas.microsoft.com/office/drawing/2014/main" id="{22759D4A-6732-43DC-AA01-0DB6AB4F1E7E}"/>
              </a:ext>
            </a:extLst>
          </p:cNvPr>
          <p:cNvSpPr>
            <a:spLocks noGrp="1"/>
          </p:cNvSpPr>
          <p:nvPr>
            <p:ph type="sldNum" sz="quarter" idx="10"/>
          </p:nvPr>
        </p:nvSpPr>
        <p:spPr>
          <a:xfrm>
            <a:off x="0" y="6492874"/>
            <a:ext cx="907676" cy="365125"/>
          </a:xfrm>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30516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Agenda (4 Item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38B54-934F-D844-B324-FFFF062427B7}"/>
              </a:ext>
            </a:extLst>
          </p:cNvPr>
          <p:cNvSpPr/>
          <p:nvPr/>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662926"/>
          </a:xfrm>
        </p:spPr>
        <p:txBody>
          <a:bodyPr anchor="ctr" anchorCtr="0">
            <a:normAutofit/>
          </a:bodyPr>
          <a:lstStyle>
            <a:lvl1pPr algn="l">
              <a:defRPr sz="5400">
                <a:solidFill>
                  <a:schemeClr val="bg1"/>
                </a:solidFill>
              </a:defRPr>
            </a:lvl1pPr>
          </a:lstStyle>
          <a:p>
            <a:r>
              <a:rPr lang="en-US"/>
              <a:t>Agenda Title (4 items)</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259467" y="3953434"/>
            <a:ext cx="2268000" cy="2268000"/>
          </a:xfrm>
          <a:prstGeom prst="rect">
            <a:avLst/>
          </a:prstGeom>
        </p:spPr>
        <p:txBody>
          <a:bodyPr anchor="t" anchorCtr="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Agenda Item 1</a:t>
            </a:r>
          </a:p>
        </p:txBody>
      </p:sp>
      <p:sp>
        <p:nvSpPr>
          <p:cNvPr id="4" name="Slide Number Placeholder 3">
            <a:extLst>
              <a:ext uri="{FF2B5EF4-FFF2-40B4-BE49-F238E27FC236}">
                <a16:creationId xmlns:a16="http://schemas.microsoft.com/office/drawing/2014/main" id="{5ED006E7-1A11-42D9-9CEC-33612B35AA5D}"/>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8" name="Oval 7">
            <a:extLst>
              <a:ext uri="{FF2B5EF4-FFF2-40B4-BE49-F238E27FC236}">
                <a16:creationId xmlns:a16="http://schemas.microsoft.com/office/drawing/2014/main" id="{0589D30F-6B54-4EBC-A930-DDC9FF5CF24C}"/>
              </a:ext>
            </a:extLst>
          </p:cNvPr>
          <p:cNvSpPr/>
          <p:nvPr/>
        </p:nvSpPr>
        <p:spPr>
          <a:xfrm>
            <a:off x="1259467" y="3470661"/>
            <a:ext cx="348996" cy="360000"/>
          </a:xfrm>
          <a:prstGeom prst="ellipse">
            <a:avLst/>
          </a:prstGeom>
          <a:solidFill>
            <a:schemeClr val="accent2"/>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9" name="Oval 8">
            <a:extLst>
              <a:ext uri="{FF2B5EF4-FFF2-40B4-BE49-F238E27FC236}">
                <a16:creationId xmlns:a16="http://schemas.microsoft.com/office/drawing/2014/main" id="{6FD3D49B-F33A-417A-B49F-30BA8ACBDDFB}"/>
              </a:ext>
            </a:extLst>
          </p:cNvPr>
          <p:cNvSpPr/>
          <p:nvPr/>
        </p:nvSpPr>
        <p:spPr>
          <a:xfrm>
            <a:off x="3857335" y="3470661"/>
            <a:ext cx="360000" cy="360000"/>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0" name="Oval 9">
            <a:extLst>
              <a:ext uri="{FF2B5EF4-FFF2-40B4-BE49-F238E27FC236}">
                <a16:creationId xmlns:a16="http://schemas.microsoft.com/office/drawing/2014/main" id="{D59EDC90-D6E8-4544-BA3F-FF1F2D561E00}"/>
              </a:ext>
            </a:extLst>
          </p:cNvPr>
          <p:cNvSpPr/>
          <p:nvPr/>
        </p:nvSpPr>
        <p:spPr>
          <a:xfrm>
            <a:off x="6455203" y="3470661"/>
            <a:ext cx="360000" cy="360000"/>
          </a:xfrm>
          <a:prstGeom prst="ellipse">
            <a:avLst/>
          </a:prstGeom>
          <a:solidFill>
            <a:schemeClr val="accent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1" name="Oval 10">
            <a:extLst>
              <a:ext uri="{FF2B5EF4-FFF2-40B4-BE49-F238E27FC236}">
                <a16:creationId xmlns:a16="http://schemas.microsoft.com/office/drawing/2014/main" id="{7C6B770D-E8EB-466F-AAC7-9FC5D5096477}"/>
              </a:ext>
            </a:extLst>
          </p:cNvPr>
          <p:cNvSpPr/>
          <p:nvPr/>
        </p:nvSpPr>
        <p:spPr>
          <a:xfrm>
            <a:off x="9053072" y="3470661"/>
            <a:ext cx="360000" cy="360000"/>
          </a:xfrm>
          <a:prstGeom prst="ellipse">
            <a:avLst/>
          </a:prstGeom>
          <a:solidFill>
            <a:schemeClr val="accent3"/>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8" name="Text Placeholder 17">
            <a:extLst>
              <a:ext uri="{FF2B5EF4-FFF2-40B4-BE49-F238E27FC236}">
                <a16:creationId xmlns:a16="http://schemas.microsoft.com/office/drawing/2014/main" id="{BE5C025F-B444-4C79-900F-FB07942E0A91}"/>
              </a:ext>
            </a:extLst>
          </p:cNvPr>
          <p:cNvSpPr>
            <a:spLocks noGrp="1"/>
          </p:cNvSpPr>
          <p:nvPr>
            <p:ph type="body" sz="quarter" idx="11" hasCustomPrompt="1"/>
          </p:nvPr>
        </p:nvSpPr>
        <p:spPr>
          <a:xfrm>
            <a:off x="3855408" y="3953434"/>
            <a:ext cx="2268000" cy="2268000"/>
          </a:xfrm>
          <a:prstGeom prst="rect">
            <a:avLst/>
          </a:prstGeom>
        </p:spPr>
        <p:txBody>
          <a:bodyPr>
            <a:normAutofit/>
          </a:bodyPr>
          <a:lstStyle>
            <a:lvl1pPr>
              <a:defRPr/>
            </a:lvl1pPr>
          </a:lstStyle>
          <a:p>
            <a:pPr lvl="0"/>
            <a:r>
              <a:rPr lang="en-US"/>
              <a:t>Agenda Item 2</a:t>
            </a:r>
          </a:p>
        </p:txBody>
      </p:sp>
      <p:sp>
        <p:nvSpPr>
          <p:cNvPr id="20" name="Text Placeholder 19">
            <a:extLst>
              <a:ext uri="{FF2B5EF4-FFF2-40B4-BE49-F238E27FC236}">
                <a16:creationId xmlns:a16="http://schemas.microsoft.com/office/drawing/2014/main" id="{0C582B4E-C4F0-4F84-9155-310C78E0A39A}"/>
              </a:ext>
            </a:extLst>
          </p:cNvPr>
          <p:cNvSpPr>
            <a:spLocks noGrp="1"/>
          </p:cNvSpPr>
          <p:nvPr>
            <p:ph type="body" sz="quarter" idx="12" hasCustomPrompt="1"/>
          </p:nvPr>
        </p:nvSpPr>
        <p:spPr>
          <a:xfrm>
            <a:off x="6454775" y="3953434"/>
            <a:ext cx="2268000" cy="2268000"/>
          </a:xfrm>
          <a:prstGeom prst="rect">
            <a:avLst/>
          </a:prstGeom>
        </p:spPr>
        <p:txBody>
          <a:bodyPr>
            <a:normAutofit/>
          </a:bodyPr>
          <a:lstStyle>
            <a:lvl1pPr>
              <a:defRPr/>
            </a:lvl1pPr>
          </a:lstStyle>
          <a:p>
            <a:pPr lvl="0"/>
            <a:r>
              <a:rPr lang="en-US"/>
              <a:t>Agenda Item 3</a:t>
            </a:r>
          </a:p>
        </p:txBody>
      </p:sp>
      <p:sp>
        <p:nvSpPr>
          <p:cNvPr id="22" name="Text Placeholder 21">
            <a:extLst>
              <a:ext uri="{FF2B5EF4-FFF2-40B4-BE49-F238E27FC236}">
                <a16:creationId xmlns:a16="http://schemas.microsoft.com/office/drawing/2014/main" id="{BC524A11-D85B-4585-8B7C-EFA9959D287F}"/>
              </a:ext>
            </a:extLst>
          </p:cNvPr>
          <p:cNvSpPr>
            <a:spLocks noGrp="1"/>
          </p:cNvSpPr>
          <p:nvPr>
            <p:ph type="body" sz="quarter" idx="13" hasCustomPrompt="1"/>
          </p:nvPr>
        </p:nvSpPr>
        <p:spPr>
          <a:xfrm>
            <a:off x="9053072" y="3955677"/>
            <a:ext cx="2268000" cy="2268000"/>
          </a:xfrm>
          <a:prstGeom prst="rect">
            <a:avLst/>
          </a:prstGeom>
        </p:spPr>
        <p:txBody>
          <a:bodyPr>
            <a:normAutofit/>
          </a:bodyPr>
          <a:lstStyle>
            <a:lvl1pPr>
              <a:defRPr/>
            </a:lvl1pPr>
          </a:lstStyle>
          <a:p>
            <a:pPr lvl="0"/>
            <a:r>
              <a:rPr lang="en-US"/>
              <a:t>Agenda Item 4</a:t>
            </a:r>
          </a:p>
        </p:txBody>
      </p:sp>
    </p:spTree>
    <p:extLst>
      <p:ext uri="{BB962C8B-B14F-4D97-AF65-F5344CB8AC3E}">
        <p14:creationId xmlns:p14="http://schemas.microsoft.com/office/powerpoint/2010/main" val="268911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Agenda (5 item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38B54-934F-D844-B324-FFFF062427B7}"/>
              </a:ext>
            </a:extLst>
          </p:cNvPr>
          <p:cNvSpPr/>
          <p:nvPr/>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662926"/>
          </a:xfrm>
        </p:spPr>
        <p:txBody>
          <a:bodyPr anchor="ctr" anchorCtr="0"/>
          <a:lstStyle>
            <a:lvl1pPr algn="l">
              <a:defRPr sz="5400">
                <a:solidFill>
                  <a:schemeClr val="bg1"/>
                </a:solidFill>
              </a:defRPr>
            </a:lvl1pPr>
          </a:lstStyle>
          <a:p>
            <a:r>
              <a:rPr lang="en-US"/>
              <a:t>Agenda Title (5 Items)</a:t>
            </a:r>
          </a:p>
        </p:txBody>
      </p:sp>
      <p:sp>
        <p:nvSpPr>
          <p:cNvPr id="4" name="Slide Number Placeholder 3">
            <a:extLst>
              <a:ext uri="{FF2B5EF4-FFF2-40B4-BE49-F238E27FC236}">
                <a16:creationId xmlns:a16="http://schemas.microsoft.com/office/drawing/2014/main" id="{5ED006E7-1A11-42D9-9CEC-33612B35AA5D}"/>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8" name="Oval 7">
            <a:extLst>
              <a:ext uri="{FF2B5EF4-FFF2-40B4-BE49-F238E27FC236}">
                <a16:creationId xmlns:a16="http://schemas.microsoft.com/office/drawing/2014/main" id="{0589D30F-6B54-4EBC-A930-DDC9FF5CF24C}"/>
              </a:ext>
            </a:extLst>
          </p:cNvPr>
          <p:cNvSpPr/>
          <p:nvPr/>
        </p:nvSpPr>
        <p:spPr>
          <a:xfrm>
            <a:off x="1258584" y="4045677"/>
            <a:ext cx="180000" cy="180000"/>
          </a:xfrm>
          <a:prstGeom prst="ellipse">
            <a:avLst/>
          </a:prstGeom>
          <a:solidFill>
            <a:schemeClr val="accent2"/>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FD3D49B-F33A-417A-B49F-30BA8ACBDDFB}"/>
              </a:ext>
            </a:extLst>
          </p:cNvPr>
          <p:cNvSpPr/>
          <p:nvPr/>
        </p:nvSpPr>
        <p:spPr>
          <a:xfrm>
            <a:off x="1258584" y="4545148"/>
            <a:ext cx="180000" cy="180000"/>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9EDC90-D6E8-4544-BA3F-FF1F2D561E00}"/>
              </a:ext>
            </a:extLst>
          </p:cNvPr>
          <p:cNvSpPr/>
          <p:nvPr/>
        </p:nvSpPr>
        <p:spPr>
          <a:xfrm>
            <a:off x="1258584" y="5044619"/>
            <a:ext cx="180000" cy="180000"/>
          </a:xfrm>
          <a:prstGeom prst="ellipse">
            <a:avLst/>
          </a:prstGeom>
          <a:solidFill>
            <a:schemeClr val="accent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C6B770D-E8EB-466F-AAC7-9FC5D5096477}"/>
              </a:ext>
            </a:extLst>
          </p:cNvPr>
          <p:cNvSpPr/>
          <p:nvPr/>
        </p:nvSpPr>
        <p:spPr>
          <a:xfrm>
            <a:off x="1258584" y="5544090"/>
            <a:ext cx="180000" cy="180000"/>
          </a:xfrm>
          <a:prstGeom prst="ellipse">
            <a:avLst/>
          </a:prstGeom>
          <a:solidFill>
            <a:schemeClr val="accent3"/>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BC524A11-D85B-4585-8B7C-EFA9959D287F}"/>
              </a:ext>
            </a:extLst>
          </p:cNvPr>
          <p:cNvSpPr>
            <a:spLocks noGrp="1"/>
          </p:cNvSpPr>
          <p:nvPr>
            <p:ph type="body" sz="quarter" idx="13" hasCustomPrompt="1"/>
          </p:nvPr>
        </p:nvSpPr>
        <p:spPr>
          <a:xfrm>
            <a:off x="1608463" y="3967426"/>
            <a:ext cx="9712609" cy="2529257"/>
          </a:xfrm>
          <a:prstGeom prst="rect">
            <a:avLst/>
          </a:prstGeom>
        </p:spPr>
        <p:txBody>
          <a:bodyPr>
            <a:normAutofit/>
          </a:bodyPr>
          <a:lstStyle>
            <a:lvl1pPr>
              <a:spcBef>
                <a:spcPts val="1200"/>
              </a:spcBef>
              <a:defRPr sz="1800"/>
            </a:lvl1pPr>
          </a:lstStyle>
          <a:p>
            <a:pPr lvl="0"/>
            <a:r>
              <a:rPr lang="en-US"/>
              <a:t>First item</a:t>
            </a:r>
          </a:p>
          <a:p>
            <a:pPr lvl="0"/>
            <a:r>
              <a:rPr lang="en-US"/>
              <a:t>Second item</a:t>
            </a:r>
          </a:p>
          <a:p>
            <a:pPr lvl="0"/>
            <a:r>
              <a:rPr lang="en-US"/>
              <a:t>Third item</a:t>
            </a:r>
          </a:p>
          <a:p>
            <a:pPr lvl="0"/>
            <a:r>
              <a:rPr lang="en-US"/>
              <a:t>Fourth item</a:t>
            </a:r>
          </a:p>
          <a:p>
            <a:pPr lvl="0"/>
            <a:r>
              <a:rPr lang="en-US"/>
              <a:t>Fifth Item</a:t>
            </a:r>
          </a:p>
        </p:txBody>
      </p:sp>
      <p:sp>
        <p:nvSpPr>
          <p:cNvPr id="14" name="Oval 13">
            <a:extLst>
              <a:ext uri="{FF2B5EF4-FFF2-40B4-BE49-F238E27FC236}">
                <a16:creationId xmlns:a16="http://schemas.microsoft.com/office/drawing/2014/main" id="{F9F53E39-19A8-47BA-AE18-B0ECA6A10ED1}"/>
              </a:ext>
            </a:extLst>
          </p:cNvPr>
          <p:cNvSpPr/>
          <p:nvPr/>
        </p:nvSpPr>
        <p:spPr>
          <a:xfrm>
            <a:off x="1258584" y="6043559"/>
            <a:ext cx="180000" cy="180000"/>
          </a:xfrm>
          <a:prstGeom prst="ellipse">
            <a:avLst/>
          </a:prstGeom>
          <a:solidFill>
            <a:schemeClr val="accent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Tree>
    <p:extLst>
      <p:ext uri="{BB962C8B-B14F-4D97-AF65-F5344CB8AC3E}">
        <p14:creationId xmlns:p14="http://schemas.microsoft.com/office/powerpoint/2010/main" val="123625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Agenda (use TAB to change bullet colou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32C93F-D940-4A9B-836A-558BFFD73502}"/>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5" name="Rectangle 4">
            <a:extLst>
              <a:ext uri="{FF2B5EF4-FFF2-40B4-BE49-F238E27FC236}">
                <a16:creationId xmlns:a16="http://schemas.microsoft.com/office/drawing/2014/main" id="{DB972CE1-2E1E-424A-95B6-53E3ED2D03CF}"/>
              </a:ext>
            </a:extLst>
          </p:cNvPr>
          <p:cNvSpPr/>
          <p:nvPr/>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6BBA218-1749-48C8-BF68-2623C352896A}"/>
              </a:ext>
            </a:extLst>
          </p:cNvPr>
          <p:cNvSpPr>
            <a:spLocks noGrp="1"/>
          </p:cNvSpPr>
          <p:nvPr>
            <p:ph type="title" hasCustomPrompt="1"/>
          </p:nvPr>
        </p:nvSpPr>
        <p:spPr>
          <a:xfrm>
            <a:off x="1163635" y="-1"/>
            <a:ext cx="9864725" cy="1718632"/>
          </a:xfrm>
        </p:spPr>
        <p:txBody>
          <a:bodyPr anchor="ctr" anchorCtr="0">
            <a:normAutofit/>
          </a:bodyPr>
          <a:lstStyle>
            <a:lvl1pPr>
              <a:defRPr sz="3000">
                <a:solidFill>
                  <a:schemeClr val="bg1"/>
                </a:solidFill>
              </a:defRPr>
            </a:lvl1pPr>
          </a:lstStyle>
          <a:p>
            <a:r>
              <a:rPr lang="en-US"/>
              <a:t>Agenda Title (use TAB to change item </a:t>
            </a:r>
            <a:r>
              <a:rPr lang="en-US" err="1"/>
              <a:t>colour</a:t>
            </a:r>
            <a:r>
              <a:rPr lang="en-US"/>
              <a:t>)</a:t>
            </a:r>
          </a:p>
        </p:txBody>
      </p:sp>
      <p:sp>
        <p:nvSpPr>
          <p:cNvPr id="4" name="Text Placeholder 3">
            <a:extLst>
              <a:ext uri="{FF2B5EF4-FFF2-40B4-BE49-F238E27FC236}">
                <a16:creationId xmlns:a16="http://schemas.microsoft.com/office/drawing/2014/main" id="{52CBD304-1857-4566-9315-71A8D04D56A1}"/>
              </a:ext>
            </a:extLst>
          </p:cNvPr>
          <p:cNvSpPr>
            <a:spLocks noGrp="1"/>
          </p:cNvSpPr>
          <p:nvPr>
            <p:ph type="body" sz="quarter" idx="11" hasCustomPrompt="1"/>
          </p:nvPr>
        </p:nvSpPr>
        <p:spPr>
          <a:xfrm>
            <a:off x="1163638" y="2281561"/>
            <a:ext cx="9418545" cy="4438416"/>
          </a:xfrm>
          <a:prstGeom prst="rect">
            <a:avLst/>
          </a:prstGeom>
        </p:spPr>
        <p:txBody>
          <a:bodyPr anchor="t">
            <a:normAutofit/>
          </a:bodyPr>
          <a:lstStyle>
            <a:lvl1pPr marL="468000" indent="-468000">
              <a:lnSpc>
                <a:spcPct val="100000"/>
              </a:lnSpc>
              <a:spcBef>
                <a:spcPts val="2400"/>
              </a:spcBef>
              <a:spcAft>
                <a:spcPts val="0"/>
              </a:spcAft>
              <a:buSzPct val="150000"/>
              <a:buFontTx/>
              <a:buBlip>
                <a:blip r:embed="rId2"/>
              </a:buBlip>
              <a:defRPr sz="3200" baseline="40000">
                <a:latin typeface="+mn-lt"/>
              </a:defRPr>
            </a:lvl1pPr>
            <a:lvl2pPr marL="468000" indent="-468000">
              <a:lnSpc>
                <a:spcPct val="100000"/>
              </a:lnSpc>
              <a:spcBef>
                <a:spcPts val="2400"/>
              </a:spcBef>
              <a:spcAft>
                <a:spcPts val="0"/>
              </a:spcAft>
              <a:buSzPct val="150000"/>
              <a:buFontTx/>
              <a:buBlip>
                <a:blip r:embed="rId3"/>
              </a:buBlip>
              <a:defRPr sz="3200" baseline="40000">
                <a:latin typeface="+mn-lt"/>
              </a:defRPr>
            </a:lvl2pPr>
            <a:lvl3pPr marL="468000" indent="-468000">
              <a:lnSpc>
                <a:spcPct val="100000"/>
              </a:lnSpc>
              <a:spcBef>
                <a:spcPts val="2400"/>
              </a:spcBef>
              <a:spcAft>
                <a:spcPts val="0"/>
              </a:spcAft>
              <a:buSzPct val="150000"/>
              <a:buFontTx/>
              <a:buBlip>
                <a:blip r:embed="rId4"/>
              </a:buBlip>
              <a:defRPr sz="3200" baseline="40000">
                <a:latin typeface="+mn-lt"/>
              </a:defRPr>
            </a:lvl3pPr>
            <a:lvl4pPr marL="468000" indent="-468000">
              <a:lnSpc>
                <a:spcPct val="100000"/>
              </a:lnSpc>
              <a:spcBef>
                <a:spcPts val="2400"/>
              </a:spcBef>
              <a:spcAft>
                <a:spcPts val="0"/>
              </a:spcAft>
              <a:buSzPct val="150000"/>
              <a:buFontTx/>
              <a:buBlip>
                <a:blip r:embed="rId5"/>
              </a:buBlip>
              <a:defRPr sz="3200" baseline="40000">
                <a:latin typeface="+mn-lt"/>
              </a:defRPr>
            </a:lvl4pPr>
            <a:lvl5pPr marL="468000" indent="-468000">
              <a:lnSpc>
                <a:spcPct val="100000"/>
              </a:lnSpc>
              <a:spcBef>
                <a:spcPts val="2400"/>
              </a:spcBef>
              <a:spcAft>
                <a:spcPts val="0"/>
              </a:spcAft>
              <a:buSzPct val="150000"/>
              <a:buFontTx/>
              <a:buBlip>
                <a:blip r:embed="rId6"/>
              </a:buBlip>
              <a:defRPr sz="3200" baseline="40000">
                <a:latin typeface="+mn-lt"/>
              </a:defRPr>
            </a:lvl5pPr>
            <a:lvl6pPr marL="468000" indent="-468000">
              <a:lnSpc>
                <a:spcPct val="100000"/>
              </a:lnSpc>
              <a:spcBef>
                <a:spcPts val="2400"/>
              </a:spcBef>
              <a:spcAft>
                <a:spcPts val="0"/>
              </a:spcAft>
              <a:buSzPct val="150000"/>
              <a:buFontTx/>
              <a:buBlip>
                <a:blip r:embed="rId7"/>
              </a:buBlip>
              <a:defRPr sz="3200" baseline="40000">
                <a:latin typeface="+mn-lt"/>
              </a:defRPr>
            </a:lvl6pPr>
            <a:lvl7pPr marL="468000" indent="-468000">
              <a:lnSpc>
                <a:spcPct val="100000"/>
              </a:lnSpc>
              <a:spcBef>
                <a:spcPts val="2400"/>
              </a:spcBef>
              <a:spcAft>
                <a:spcPts val="0"/>
              </a:spcAft>
              <a:buSzPct val="150000"/>
              <a:buFontTx/>
              <a:buBlip>
                <a:blip r:embed="rId8"/>
              </a:buBlip>
              <a:defRPr sz="3200" baseline="40000">
                <a:latin typeface="+mn-lt"/>
              </a:defRPr>
            </a:lvl7pPr>
          </a:lstStyle>
          <a:p>
            <a:pPr lvl="0"/>
            <a:r>
              <a:rPr lang="en-US"/>
              <a:t>First Item</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5"/>
            <a:endParaRPr lang="en-US"/>
          </a:p>
          <a:p>
            <a:pPr lvl="5"/>
            <a:endParaRPr lang="en-CA"/>
          </a:p>
        </p:txBody>
      </p:sp>
    </p:spTree>
    <p:extLst>
      <p:ext uri="{BB962C8B-B14F-4D97-AF65-F5344CB8AC3E}">
        <p14:creationId xmlns:p14="http://schemas.microsoft.com/office/powerpoint/2010/main" val="247400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d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743308-70C0-154A-9CC8-B9E0B7601F7D}"/>
              </a:ext>
            </a:extLst>
          </p:cNvPr>
          <p:cNvSpPr/>
          <p:nvPr/>
        </p:nvSpPr>
        <p:spPr>
          <a:xfrm>
            <a:off x="0" y="1492624"/>
            <a:ext cx="3181350" cy="536537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2D90E9-C1EB-A649-A68D-C83EF3E67CBD}"/>
              </a:ext>
            </a:extLst>
          </p:cNvPr>
          <p:cNvSpPr/>
          <p:nvPr/>
        </p:nvSpPr>
        <p:spPr>
          <a:xfrm>
            <a:off x="-1" y="0"/>
            <a:ext cx="3181350" cy="1492624"/>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a:xfrm>
            <a:off x="-2" y="0"/>
            <a:ext cx="3181351" cy="1484314"/>
          </a:xfrm>
        </p:spPr>
        <p:txBody>
          <a:bodyPr lIns="180000" rIns="180000" bIns="144000">
            <a:normAutofit/>
          </a:bodyPr>
          <a:lstStyle>
            <a:lvl1pPr algn="ctr">
              <a:defRPr sz="3000">
                <a:solidFill>
                  <a:schemeClr val="bg1"/>
                </a:solidFill>
              </a:defRPr>
            </a:lvl1pPr>
          </a:lstStyle>
          <a:p>
            <a:r>
              <a:rPr lang="en-US"/>
              <a:t>Slide Title</a:t>
            </a:r>
          </a:p>
        </p:txBody>
      </p:sp>
      <p:sp>
        <p:nvSpPr>
          <p:cNvPr id="4" name="Slide Number Placeholder 3">
            <a:extLst>
              <a:ext uri="{FF2B5EF4-FFF2-40B4-BE49-F238E27FC236}">
                <a16:creationId xmlns:a16="http://schemas.microsoft.com/office/drawing/2014/main" id="{BF7DC981-7377-445A-9C53-1732AEAB6795}"/>
              </a:ext>
            </a:extLst>
          </p:cNvPr>
          <p:cNvSpPr>
            <a:spLocks noGrp="1"/>
          </p:cNvSpPr>
          <p:nvPr>
            <p:ph type="sldNum" sz="quarter" idx="11"/>
          </p:nvPr>
        </p:nvSpPr>
        <p:spPr/>
        <p:txBody>
          <a:bodyPr/>
          <a:lstStyle/>
          <a:p>
            <a:fld id="{E87566E4-5D15-4302-BF3B-399ED34F2614}" type="slidenum">
              <a:rPr lang="en-CA" smtClean="0"/>
              <a:pPr/>
              <a:t>‹#›</a:t>
            </a:fld>
            <a:endParaRPr lang="en-CA"/>
          </a:p>
        </p:txBody>
      </p:sp>
      <p:sp>
        <p:nvSpPr>
          <p:cNvPr id="13" name="Content Placeholder 7">
            <a:extLst>
              <a:ext uri="{FF2B5EF4-FFF2-40B4-BE49-F238E27FC236}">
                <a16:creationId xmlns:a16="http://schemas.microsoft.com/office/drawing/2014/main" id="{60E0D097-9CD8-4218-A259-9DB9A659BDBA}"/>
              </a:ext>
            </a:extLst>
          </p:cNvPr>
          <p:cNvSpPr>
            <a:spLocks noGrp="1"/>
          </p:cNvSpPr>
          <p:nvPr>
            <p:ph sz="quarter" idx="16" hasCustomPrompt="1"/>
          </p:nvPr>
        </p:nvSpPr>
        <p:spPr>
          <a:xfrm>
            <a:off x="3542206" y="1831113"/>
            <a:ext cx="7742118" cy="4665572"/>
          </a:xfrm>
          <a:prstGeom prst="rect">
            <a:avLst/>
          </a:prstGeom>
        </p:spPr>
        <p:txBody>
          <a:bodyPr>
            <a:normAutofit/>
          </a:bodyPr>
          <a:lstStyle>
            <a:lvl1pPr marL="285750" indent="-285750">
              <a:spcBef>
                <a:spcPts val="1200"/>
              </a:spcBef>
              <a:spcAft>
                <a:spcPts val="0"/>
              </a:spcAft>
              <a:buClr>
                <a:schemeClr val="accent1"/>
              </a:buClr>
              <a:buSzPct val="110000"/>
              <a:buFont typeface="Arial" panose="020B0604020202020204" pitchFamily="34" charset="0"/>
              <a:buChar char="•"/>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7">
            <a:extLst>
              <a:ext uri="{FF2B5EF4-FFF2-40B4-BE49-F238E27FC236}">
                <a16:creationId xmlns:a16="http://schemas.microsoft.com/office/drawing/2014/main" id="{7B903373-035E-4E0B-9AAD-CEAF96319615}"/>
              </a:ext>
            </a:extLst>
          </p:cNvPr>
          <p:cNvSpPr>
            <a:spLocks noGrp="1"/>
          </p:cNvSpPr>
          <p:nvPr>
            <p:ph sz="quarter" idx="17" hasCustomPrompt="1"/>
          </p:nvPr>
        </p:nvSpPr>
        <p:spPr>
          <a:xfrm>
            <a:off x="-5434" y="1842526"/>
            <a:ext cx="3186784" cy="4665572"/>
          </a:xfrm>
          <a:prstGeom prst="rect">
            <a:avLst/>
          </a:prstGeom>
        </p:spPr>
        <p:txBody>
          <a:bodyPr>
            <a:normAutofit/>
          </a:bodyPr>
          <a:lstStyle>
            <a:lvl1pPr marL="285750" indent="-285750">
              <a:spcBef>
                <a:spcPts val="1200"/>
              </a:spcBef>
              <a:spcAft>
                <a:spcPts val="0"/>
              </a:spcAft>
              <a:buClr>
                <a:schemeClr val="accent1"/>
              </a:buClr>
              <a:buSzPct val="110000"/>
              <a:buFont typeface="Arial" panose="020B0604020202020204" pitchFamily="34" charset="0"/>
              <a:buChar char="•"/>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Text Placeholder 11">
            <a:extLst>
              <a:ext uri="{FF2B5EF4-FFF2-40B4-BE49-F238E27FC236}">
                <a16:creationId xmlns:a16="http://schemas.microsoft.com/office/drawing/2014/main" id="{86C35663-3C15-4144-A9BC-DD7D8EA72D95}"/>
              </a:ext>
            </a:extLst>
          </p:cNvPr>
          <p:cNvSpPr>
            <a:spLocks noGrp="1"/>
          </p:cNvSpPr>
          <p:nvPr>
            <p:ph type="body" sz="quarter" idx="18" hasCustomPrompt="1"/>
          </p:nvPr>
        </p:nvSpPr>
        <p:spPr>
          <a:xfrm>
            <a:off x="3542206" y="1"/>
            <a:ext cx="7741744" cy="1492624"/>
          </a:xfrm>
          <a:prstGeom prst="rect">
            <a:avLst/>
          </a:prstGeom>
        </p:spPr>
        <p:txBody>
          <a:bodyPr anchor="b">
            <a:normAutofit/>
          </a:bodyPr>
          <a:lstStyle>
            <a:lvl1pPr>
              <a:defRPr sz="3000">
                <a:solidFill>
                  <a:schemeClr val="accent1"/>
                </a:solidFill>
              </a:defRPr>
            </a:lvl1pPr>
            <a:lvl2pPr>
              <a:defRPr sz="3000">
                <a:solidFill>
                  <a:schemeClr val="accent1"/>
                </a:solidFill>
              </a:defRPr>
            </a:lvl2pPr>
            <a:lvl3pPr>
              <a:defRPr sz="3000">
                <a:solidFill>
                  <a:schemeClr val="accent1"/>
                </a:solidFill>
              </a:defRPr>
            </a:lvl3pPr>
            <a:lvl4pPr>
              <a:defRPr sz="3000">
                <a:solidFill>
                  <a:schemeClr val="accent1"/>
                </a:solidFill>
              </a:defRPr>
            </a:lvl4pPr>
            <a:lvl5pPr>
              <a:defRPr sz="3000">
                <a:solidFill>
                  <a:schemeClr val="accent1"/>
                </a:solidFill>
              </a:defRPr>
            </a:lvl5pPr>
          </a:lstStyle>
          <a:p>
            <a:pPr lvl="0"/>
            <a:r>
              <a:rPr lang="en-US"/>
              <a:t>Title</a:t>
            </a:r>
          </a:p>
        </p:txBody>
      </p:sp>
    </p:spTree>
    <p:extLst>
      <p:ext uri="{BB962C8B-B14F-4D97-AF65-F5344CB8AC3E}">
        <p14:creationId xmlns:p14="http://schemas.microsoft.com/office/powerpoint/2010/main" val="295633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BD9141-EF3E-4E77-9E63-EF1733EA62CE}"/>
              </a:ext>
            </a:extLst>
          </p:cNvPr>
          <p:cNvSpPr>
            <a:spLocks noGrp="1"/>
          </p:cNvSpPr>
          <p:nvPr>
            <p:ph type="sldNum" sz="quarter" idx="10"/>
          </p:nvPr>
        </p:nvSpPr>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120131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Media (Movie or Vide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713FDA-AED8-413C-B3F0-586ACFDFB36D}"/>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Media Placeholder 4">
            <a:extLst>
              <a:ext uri="{FF2B5EF4-FFF2-40B4-BE49-F238E27FC236}">
                <a16:creationId xmlns:a16="http://schemas.microsoft.com/office/drawing/2014/main" id="{AFE6BF8E-4BF0-4F12-A53E-FF0EBD9A682D}"/>
              </a:ext>
            </a:extLst>
          </p:cNvPr>
          <p:cNvSpPr>
            <a:spLocks noGrp="1"/>
          </p:cNvSpPr>
          <p:nvPr>
            <p:ph type="media" sz="quarter" idx="11"/>
          </p:nvPr>
        </p:nvSpPr>
        <p:spPr>
          <a:xfrm>
            <a:off x="0" y="0"/>
            <a:ext cx="12192000" cy="6699167"/>
          </a:xfrm>
          <a:prstGeom prst="rect">
            <a:avLst/>
          </a:prstGeom>
        </p:spPr>
        <p:txBody>
          <a:bodyPr anchor="ctr"/>
          <a:lstStyle>
            <a:lvl1pPr algn="ctr">
              <a:defRPr sz="2000">
                <a:solidFill>
                  <a:schemeClr val="accent1"/>
                </a:solidFill>
              </a:defRPr>
            </a:lvl1pPr>
          </a:lstStyle>
          <a:p>
            <a:r>
              <a:rPr lang="en-US"/>
              <a:t>Click icon to add media</a:t>
            </a:r>
            <a:endParaRPr lang="en-CA"/>
          </a:p>
        </p:txBody>
      </p:sp>
    </p:spTree>
    <p:extLst>
      <p:ext uri="{BB962C8B-B14F-4D97-AF65-F5344CB8AC3E}">
        <p14:creationId xmlns:p14="http://schemas.microsoft.com/office/powerpoint/2010/main" val="1839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Brand Title Slide - 2 Speake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9E9734-9CEB-4556-8FB5-B9E3A5B0B40C}"/>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807778"/>
          </a:xfrm>
        </p:spPr>
        <p:txBody>
          <a:bodyPr anchor="ctr" anchorCtr="0">
            <a:normAutofit/>
          </a:bodyPr>
          <a:lstStyle>
            <a:lvl1pPr algn="l">
              <a:defRPr sz="6000">
                <a:solidFill>
                  <a:schemeClr val="bg1"/>
                </a:solidFill>
              </a:defRPr>
            </a:lvl1pPr>
          </a:lstStyle>
          <a:p>
            <a:r>
              <a:rPr lang="en-US"/>
              <a:t>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3807778"/>
            <a:ext cx="6149796"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1" name="Text Placeholder 20">
            <a:extLst>
              <a:ext uri="{FF2B5EF4-FFF2-40B4-BE49-F238E27FC236}">
                <a16:creationId xmlns:a16="http://schemas.microsoft.com/office/drawing/2014/main" id="{92C14E39-29BC-4754-9610-AEEB5ADEE891}"/>
              </a:ext>
            </a:extLst>
          </p:cNvPr>
          <p:cNvSpPr>
            <a:spLocks noGrp="1"/>
          </p:cNvSpPr>
          <p:nvPr>
            <p:ph type="body" sz="quarter" idx="11" hasCustomPrompt="1"/>
          </p:nvPr>
        </p:nvSpPr>
        <p:spPr>
          <a:xfrm>
            <a:off x="8633584" y="4000660"/>
            <a:ext cx="1109960" cy="746600"/>
          </a:xfrm>
          <a:prstGeom prst="rect">
            <a:avLst/>
          </a:prstGeom>
        </p:spPr>
        <p:txBody>
          <a:bodyPr>
            <a:normAutofit/>
          </a:bodyPr>
          <a:lstStyle>
            <a:lvl1pPr>
              <a:spcAft>
                <a:spcPts val="0"/>
              </a:spcAft>
              <a:defRPr sz="1000" b="0"/>
            </a:lvl1pPr>
          </a:lstStyle>
          <a:p>
            <a:pPr lvl="0"/>
            <a:r>
              <a:rPr lang="en-US"/>
              <a:t>Presenter Name</a:t>
            </a:r>
          </a:p>
          <a:p>
            <a:pPr lvl="0"/>
            <a:r>
              <a:rPr lang="en-US"/>
              <a:t>Title</a:t>
            </a:r>
            <a:endParaRPr lang="en-CA"/>
          </a:p>
        </p:txBody>
      </p:sp>
      <p:sp>
        <p:nvSpPr>
          <p:cNvPr id="34" name="Text Placeholder 20">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1063696" y="4000660"/>
            <a:ext cx="1128304" cy="722248"/>
          </a:xfrm>
          <a:prstGeom prst="rect">
            <a:avLst/>
          </a:prstGeom>
        </p:spPr>
        <p:txBody>
          <a:bodyPr>
            <a:normAutofit/>
          </a:bodyPr>
          <a:lstStyle>
            <a:lvl1pPr>
              <a:spcAft>
                <a:spcPts val="0"/>
              </a:spcAft>
              <a:defRPr sz="1000" b="0"/>
            </a:lvl1pPr>
          </a:lstStyle>
          <a:p>
            <a:pPr lvl="0"/>
            <a:r>
              <a:rPr lang="en-US"/>
              <a:t>Presenter Name</a:t>
            </a:r>
          </a:p>
          <a:p>
            <a:pPr lvl="0"/>
            <a:r>
              <a:rPr lang="en-US"/>
              <a:t>Title</a:t>
            </a:r>
            <a:endParaRPr lang="en-CA"/>
          </a:p>
        </p:txBody>
      </p:sp>
      <p:pic>
        <p:nvPicPr>
          <p:cNvPr id="15" name="Picture 14" descr="A picture containing text&#10;&#10;Description automatically generated">
            <a:extLst>
              <a:ext uri="{FF2B5EF4-FFF2-40B4-BE49-F238E27FC236}">
                <a16:creationId xmlns:a16="http://schemas.microsoft.com/office/drawing/2014/main" id="{CAFD701A-4A45-4845-B893-70238B3C3A90}"/>
              </a:ext>
            </a:extLst>
          </p:cNvPr>
          <p:cNvPicPr>
            <a:picLocks noChangeAspect="1"/>
          </p:cNvPicPr>
          <p:nvPr userDrawn="1"/>
        </p:nvPicPr>
        <p:blipFill>
          <a:blip r:embed="rId2"/>
          <a:stretch>
            <a:fillRect/>
          </a:stretch>
        </p:blipFill>
        <p:spPr>
          <a:xfrm>
            <a:off x="1163638" y="5493707"/>
            <a:ext cx="3160059" cy="713562"/>
          </a:xfrm>
          <a:prstGeom prst="rect">
            <a:avLst/>
          </a:prstGeom>
        </p:spPr>
      </p:pic>
      <p:sp>
        <p:nvSpPr>
          <p:cNvPr id="29" name="Picture Placeholder 28">
            <a:extLst>
              <a:ext uri="{FF2B5EF4-FFF2-40B4-BE49-F238E27FC236}">
                <a16:creationId xmlns:a16="http://schemas.microsoft.com/office/drawing/2014/main" id="{0C761F2A-E57F-41AF-AACF-EF4BD7842933}"/>
              </a:ext>
              <a:ext uri="{C183D7F6-B498-43B3-948B-1728B52AA6E4}">
                <adec:decorative xmlns:adec="http://schemas.microsoft.com/office/drawing/2017/decorative" val="1"/>
              </a:ext>
            </a:extLst>
          </p:cNvPr>
          <p:cNvSpPr>
            <a:spLocks noGrp="1"/>
          </p:cNvSpPr>
          <p:nvPr>
            <p:ph type="pic" sz="quarter" idx="14" hasCustomPrompt="1"/>
          </p:nvPr>
        </p:nvSpPr>
        <p:spPr>
          <a:xfrm>
            <a:off x="7397509" y="3742969"/>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a:lvl1pPr>
          </a:lstStyle>
          <a:p>
            <a:r>
              <a:rPr lang="en-CA"/>
              <a:t>Click to add Presenter Picture</a:t>
            </a:r>
          </a:p>
        </p:txBody>
      </p:sp>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9827620" y="3742969"/>
            <a:ext cx="1152000" cy="1152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lgn="ctr">
              <a:defRPr sz="1100" baseline="0"/>
            </a:lvl1pPr>
          </a:lstStyle>
          <a:p>
            <a:r>
              <a:rPr lang="en-CA"/>
              <a:t>Click to add Presenter Picture</a:t>
            </a:r>
          </a:p>
        </p:txBody>
      </p:sp>
      <p:sp>
        <p:nvSpPr>
          <p:cNvPr id="23" name="Picture Placeholder 37">
            <a:extLst>
              <a:ext uri="{FF2B5EF4-FFF2-40B4-BE49-F238E27FC236}">
                <a16:creationId xmlns:a16="http://schemas.microsoft.com/office/drawing/2014/main" id="{9D6BC232-93B1-45A2-A52A-7E261EC39A6E}"/>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9312965" y="5168348"/>
            <a:ext cx="2319914" cy="1058417"/>
          </a:xfrm>
          <a:prstGeom prst="rect">
            <a:avLst/>
          </a:prstGeom>
          <a:effectLst/>
        </p:spPr>
        <p:txBody>
          <a:bodyPr lIns="0" tIns="0" rIns="0" bIns="0" anchor="b">
            <a:normAutofit/>
          </a:bodyPr>
          <a:lstStyle>
            <a:lvl1pPr algn="r">
              <a:defRPr/>
            </a:lvl1pPr>
          </a:lstStyle>
          <a:p>
            <a:r>
              <a:rPr lang="en-CA"/>
              <a:t>Click here to add Co-Brand Logo</a:t>
            </a:r>
          </a:p>
        </p:txBody>
      </p:sp>
    </p:spTree>
    <p:extLst>
      <p:ext uri="{BB962C8B-B14F-4D97-AF65-F5344CB8AC3E}">
        <p14:creationId xmlns:p14="http://schemas.microsoft.com/office/powerpoint/2010/main" val="134324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Brand Title Slide - 1 Speak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9E9734-9CEB-4556-8FB5-B9E3A5B0B40C}"/>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807778"/>
          </a:xfrm>
        </p:spPr>
        <p:txBody>
          <a:bodyPr anchor="ctr" anchorCtr="0"/>
          <a:lstStyle>
            <a:lvl1pPr algn="l">
              <a:defRPr sz="6000">
                <a:solidFill>
                  <a:schemeClr val="bg1"/>
                </a:solidFill>
              </a:defRPr>
            </a:lvl1pPr>
          </a:lstStyle>
          <a:p>
            <a:r>
              <a:rPr lang="en-US"/>
              <a:t>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9" y="3807778"/>
            <a:ext cx="7333380"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34" name="Text Placeholder 20">
            <a:extLst>
              <a:ext uri="{FF2B5EF4-FFF2-40B4-BE49-F238E27FC236}">
                <a16:creationId xmlns:a16="http://schemas.microsoft.com/office/drawing/2014/main" id="{650DDADA-5A8C-4651-B67D-302381B16B41}"/>
              </a:ext>
            </a:extLst>
          </p:cNvPr>
          <p:cNvSpPr>
            <a:spLocks noGrp="1"/>
          </p:cNvSpPr>
          <p:nvPr>
            <p:ph type="body" sz="quarter" idx="16" hasCustomPrompt="1"/>
          </p:nvPr>
        </p:nvSpPr>
        <p:spPr>
          <a:xfrm>
            <a:off x="10192878" y="3972060"/>
            <a:ext cx="1440000" cy="775200"/>
          </a:xfrm>
          <a:prstGeom prst="rect">
            <a:avLst/>
          </a:prstGeom>
        </p:spPr>
        <p:txBody>
          <a:bodyPr anchor="t">
            <a:normAutofit/>
          </a:bodyPr>
          <a:lstStyle>
            <a:lvl1pPr>
              <a:spcAft>
                <a:spcPts val="0"/>
              </a:spcAft>
              <a:defRPr sz="1100" b="1"/>
            </a:lvl1pPr>
          </a:lstStyle>
          <a:p>
            <a:pPr lvl="0"/>
            <a:r>
              <a:rPr lang="en-US"/>
              <a:t>Presenter Name</a:t>
            </a:r>
          </a:p>
          <a:p>
            <a:pPr lvl="0"/>
            <a:r>
              <a:rPr lang="en-US"/>
              <a:t>Title</a:t>
            </a:r>
            <a:endParaRPr lang="en-CA"/>
          </a:p>
        </p:txBody>
      </p:sp>
      <p:sp>
        <p:nvSpPr>
          <p:cNvPr id="38" name="Picture Placeholder 37">
            <a:extLst>
              <a:ext uri="{FF2B5EF4-FFF2-40B4-BE49-F238E27FC236}">
                <a16:creationId xmlns:a16="http://schemas.microsoft.com/office/drawing/2014/main" id="{32C77167-C1F8-486A-9A8B-13FED34B7D35}"/>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9312965" y="5168348"/>
            <a:ext cx="2319914" cy="1058417"/>
          </a:xfrm>
          <a:prstGeom prst="rect">
            <a:avLst/>
          </a:prstGeom>
          <a:effectLst/>
        </p:spPr>
        <p:txBody>
          <a:bodyPr lIns="0" tIns="0" rIns="0" bIns="0" anchor="b">
            <a:normAutofit/>
          </a:bodyPr>
          <a:lstStyle>
            <a:lvl1pPr algn="r">
              <a:defRPr/>
            </a:lvl1pPr>
          </a:lstStyle>
          <a:p>
            <a:r>
              <a:rPr lang="en-CA"/>
              <a:t>Click here to add Co-Brand Logo</a:t>
            </a:r>
          </a:p>
        </p:txBody>
      </p:sp>
      <p:pic>
        <p:nvPicPr>
          <p:cNvPr id="15" name="Picture 14" descr="A picture containing text&#10;&#10;Description automatically generated">
            <a:extLst>
              <a:ext uri="{FF2B5EF4-FFF2-40B4-BE49-F238E27FC236}">
                <a16:creationId xmlns:a16="http://schemas.microsoft.com/office/drawing/2014/main" id="{CAFD701A-4A45-4845-B893-70238B3C3A90}"/>
              </a:ext>
            </a:extLst>
          </p:cNvPr>
          <p:cNvPicPr>
            <a:picLocks noChangeAspect="1"/>
          </p:cNvPicPr>
          <p:nvPr userDrawn="1"/>
        </p:nvPicPr>
        <p:blipFill>
          <a:blip r:embed="rId2"/>
          <a:stretch>
            <a:fillRect/>
          </a:stretch>
        </p:blipFill>
        <p:spPr>
          <a:xfrm>
            <a:off x="1163638" y="5513203"/>
            <a:ext cx="3160059" cy="713562"/>
          </a:xfrm>
          <a:prstGeom prst="rect">
            <a:avLst/>
          </a:prstGeom>
        </p:spPr>
      </p:pic>
      <p:sp>
        <p:nvSpPr>
          <p:cNvPr id="32" name="Picture Placeholder 28">
            <a:extLst>
              <a:ext uri="{FF2B5EF4-FFF2-40B4-BE49-F238E27FC236}">
                <a16:creationId xmlns:a16="http://schemas.microsoft.com/office/drawing/2014/main" id="{E1C23181-5034-4C71-A8A2-49A6CBF47AE2}"/>
              </a:ext>
              <a:ext uri="{C183D7F6-B498-43B3-948B-1728B52AA6E4}">
                <adec:decorative xmlns:adec="http://schemas.microsoft.com/office/drawing/2017/decorative" val="1"/>
              </a:ext>
            </a:extLst>
          </p:cNvPr>
          <p:cNvSpPr>
            <a:spLocks noGrp="1"/>
          </p:cNvSpPr>
          <p:nvPr>
            <p:ph type="pic" sz="quarter" idx="15" hasCustomPrompt="1"/>
          </p:nvPr>
        </p:nvSpPr>
        <p:spPr>
          <a:xfrm>
            <a:off x="8644854" y="3564066"/>
            <a:ext cx="1440000" cy="1440000"/>
          </a:xfrm>
          <a:prstGeom prst="ellipse">
            <a:avLst/>
          </a:prstGeom>
          <a:ln w="76200" cap="rnd">
            <a:solidFill>
              <a:schemeClr val="bg1"/>
            </a:solidFill>
            <a:prstDash val="solid"/>
          </a:ln>
          <a:effectLst>
            <a:outerShdw blurRad="63500" sx="102000" sy="102000" algn="ctr" rotWithShape="0">
              <a:prstClr val="black">
                <a:alpha val="40000"/>
              </a:prstClr>
            </a:outerShdw>
          </a:effectLst>
        </p:spPr>
        <p:txBody>
          <a:bodyPr/>
          <a:lstStyle>
            <a:lvl1pPr>
              <a:defRPr lang="en-CA" sz="1100" dirty="0"/>
            </a:lvl1pPr>
          </a:lstStyle>
          <a:p>
            <a:pPr lvl="0" algn="ctr"/>
            <a:r>
              <a:rPr lang="en-CA"/>
              <a:t>Click to add Presenter Picture</a:t>
            </a:r>
          </a:p>
        </p:txBody>
      </p:sp>
    </p:spTree>
    <p:extLst>
      <p:ext uri="{BB962C8B-B14F-4D97-AF65-F5344CB8AC3E}">
        <p14:creationId xmlns:p14="http://schemas.microsoft.com/office/powerpoint/2010/main" val="295277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84AD53-DB28-0A47-A759-D4B32F05CED0}"/>
              </a:ext>
            </a:extLst>
          </p:cNvPr>
          <p:cNvSpPr/>
          <p:nvPr/>
        </p:nvSpPr>
        <p:spPr>
          <a:xfrm>
            <a:off x="0" y="0"/>
            <a:ext cx="12192000" cy="3429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4114800"/>
            <a:ext cx="9864724" cy="2743200"/>
          </a:xfrm>
          <a:prstGeom prst="rect">
            <a:avLst/>
          </a:prstGeom>
        </p:spPr>
        <p:txBody>
          <a:bodyPr anchor="t" anchorCtr="0">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goes here</a:t>
            </a:r>
          </a:p>
        </p:txBody>
      </p:sp>
      <p:sp>
        <p:nvSpPr>
          <p:cNvPr id="5" name="TextBox 4">
            <a:extLst>
              <a:ext uri="{FF2B5EF4-FFF2-40B4-BE49-F238E27FC236}">
                <a16:creationId xmlns:a16="http://schemas.microsoft.com/office/drawing/2014/main" id="{29B841D9-48D3-AC45-81BE-9EE25ACCCDBB}"/>
              </a:ext>
            </a:extLst>
          </p:cNvPr>
          <p:cNvSpPr txBox="1"/>
          <p:nvPr/>
        </p:nvSpPr>
        <p:spPr>
          <a:xfrm>
            <a:off x="3794759" y="0"/>
            <a:ext cx="4602480" cy="3939540"/>
          </a:xfrm>
          <a:prstGeom prst="rect">
            <a:avLst/>
          </a:prstGeom>
          <a:noFill/>
        </p:spPr>
        <p:txBody>
          <a:bodyPr wrap="square" rtlCol="0">
            <a:spAutoFit/>
          </a:bodyPr>
          <a:lstStyle/>
          <a:p>
            <a:pPr algn="ctr"/>
            <a:r>
              <a:rPr lang="en-US" sz="25000">
                <a:solidFill>
                  <a:schemeClr val="bg1">
                    <a:alpha val="20000"/>
                  </a:schemeClr>
                </a:solidFill>
              </a:rPr>
              <a:t>?</a:t>
            </a:r>
          </a:p>
        </p:txBody>
      </p:sp>
      <p:sp>
        <p:nvSpPr>
          <p:cNvPr id="4" name="Slide Number Placeholder 3">
            <a:extLst>
              <a:ext uri="{FF2B5EF4-FFF2-40B4-BE49-F238E27FC236}">
                <a16:creationId xmlns:a16="http://schemas.microsoft.com/office/drawing/2014/main" id="{059933B5-6F0E-4084-A34C-CD8BF9265E74}"/>
              </a:ext>
            </a:extLst>
          </p:cNvPr>
          <p:cNvSpPr>
            <a:spLocks noGrp="1"/>
          </p:cNvSpPr>
          <p:nvPr>
            <p:ph type="sldNum" sz="quarter" idx="10"/>
          </p:nvPr>
        </p:nvSpPr>
        <p:spPr/>
        <p:txBody>
          <a:bodyPr/>
          <a:lstStyle/>
          <a:p>
            <a:fld id="{E87566E4-5D15-4302-BF3B-399ED34F2614}" type="slidenum">
              <a:rPr lang="en-CA" smtClean="0"/>
              <a:pPr/>
              <a:t>‹#›</a:t>
            </a:fld>
            <a:endParaRPr lang="en-CA"/>
          </a:p>
        </p:txBody>
      </p:sp>
    </p:spTree>
    <p:extLst>
      <p:ext uri="{BB962C8B-B14F-4D97-AF65-F5344CB8AC3E}">
        <p14:creationId xmlns:p14="http://schemas.microsoft.com/office/powerpoint/2010/main" val="19866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u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754845-425F-E449-88BB-D29FB7E2DF25}"/>
              </a:ext>
            </a:extLst>
          </p:cNvPr>
          <p:cNvSpPr/>
          <p:nvPr/>
        </p:nvSpPr>
        <p:spPr>
          <a:xfrm>
            <a:off x="0" y="1"/>
            <a:ext cx="12192000" cy="6857999"/>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B5259-6A36-ED4D-9DD8-A9257E120E80}"/>
              </a:ext>
            </a:extLst>
          </p:cNvPr>
          <p:cNvSpPr>
            <a:spLocks noGrp="1"/>
          </p:cNvSpPr>
          <p:nvPr>
            <p:ph type="title" hasCustomPrompt="1"/>
          </p:nvPr>
        </p:nvSpPr>
        <p:spPr>
          <a:xfrm>
            <a:off x="1163638" y="396876"/>
            <a:ext cx="9864725" cy="1484313"/>
          </a:xfrm>
        </p:spPr>
        <p:txBody>
          <a:bodyPr anchor="ctr" anchorCtr="0">
            <a:normAutofit/>
          </a:bodyPr>
          <a:lstStyle>
            <a:lvl1pPr>
              <a:defRPr sz="3000">
                <a:solidFill>
                  <a:schemeClr val="bg1"/>
                </a:solidFill>
              </a:defRPr>
            </a:lvl1pPr>
          </a:lstStyle>
          <a:p>
            <a:r>
              <a:rPr lang="en-US"/>
              <a:t>Slide Title</a:t>
            </a:r>
          </a:p>
        </p:txBody>
      </p:sp>
      <p:sp>
        <p:nvSpPr>
          <p:cNvPr id="3" name="Slide Number Placeholder 2">
            <a:extLst>
              <a:ext uri="{FF2B5EF4-FFF2-40B4-BE49-F238E27FC236}">
                <a16:creationId xmlns:a16="http://schemas.microsoft.com/office/drawing/2014/main" id="{1E836DFB-2994-4E40-8887-BEBE6FDD7E5F}"/>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6" name="Rectangle 5">
            <a:extLst>
              <a:ext uri="{FF2B5EF4-FFF2-40B4-BE49-F238E27FC236}">
                <a16:creationId xmlns:a16="http://schemas.microsoft.com/office/drawing/2014/main" id="{F98D8F98-9956-4DDB-A399-B423FA9786DE}"/>
              </a:ext>
            </a:extLst>
          </p:cNvPr>
          <p:cNvSpPr/>
          <p:nvPr userDrawn="1"/>
        </p:nvSpPr>
        <p:spPr>
          <a:xfrm>
            <a:off x="0" y="1"/>
            <a:ext cx="12192000" cy="6857999"/>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0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What We D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E15571-1AA7-45AA-873E-F04A71C215AD}"/>
              </a:ext>
            </a:extLst>
          </p:cNvPr>
          <p:cNvSpPr/>
          <p:nvPr/>
        </p:nvSpPr>
        <p:spPr>
          <a:xfrm>
            <a:off x="0" y="1331999"/>
            <a:ext cx="907676" cy="55260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42C833-311B-9846-BD98-7C83B22587A6}"/>
              </a:ext>
            </a:extLst>
          </p:cNvPr>
          <p:cNvSpPr txBox="1"/>
          <p:nvPr/>
        </p:nvSpPr>
        <p:spPr>
          <a:xfrm>
            <a:off x="1159662" y="4515704"/>
            <a:ext cx="1834173" cy="1369606"/>
          </a:xfrm>
          <a:prstGeom prst="rect">
            <a:avLst/>
          </a:prstGeom>
          <a:noFill/>
        </p:spPr>
        <p:txBody>
          <a:bodyPr wrap="square" rtlCol="0">
            <a:spAutoFit/>
          </a:bodyPr>
          <a:lstStyle/>
          <a:p>
            <a:pPr marL="9525">
              <a:spcAft>
                <a:spcPts val="600"/>
              </a:spcAft>
            </a:pPr>
            <a:r>
              <a:rPr lang="en-US" b="1">
                <a:solidFill>
                  <a:srgbClr val="006BA6"/>
                </a:solidFill>
                <a:latin typeface="Arial" panose="020B0604020202020204" pitchFamily="34" charset="0"/>
                <a:cs typeface="Arial" panose="020B0604020202020204" pitchFamily="34" charset="0"/>
              </a:rPr>
              <a:t>Membership</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Access to CDSPI is a benefit of membership exclusively for participating dental associations</a:t>
            </a:r>
          </a:p>
        </p:txBody>
      </p:sp>
      <p:sp>
        <p:nvSpPr>
          <p:cNvPr id="5" name="TextBox 4">
            <a:extLst>
              <a:ext uri="{FF2B5EF4-FFF2-40B4-BE49-F238E27FC236}">
                <a16:creationId xmlns:a16="http://schemas.microsoft.com/office/drawing/2014/main" id="{3F8F5B67-8991-6742-A827-DA491364ECFF}"/>
              </a:ext>
            </a:extLst>
          </p:cNvPr>
          <p:cNvSpPr txBox="1"/>
          <p:nvPr/>
        </p:nvSpPr>
        <p:spPr>
          <a:xfrm>
            <a:off x="3233897" y="4529864"/>
            <a:ext cx="1698953" cy="1184940"/>
          </a:xfrm>
          <a:prstGeom prst="rect">
            <a:avLst/>
          </a:prstGeom>
          <a:noFill/>
        </p:spPr>
        <p:txBody>
          <a:bodyPr wrap="square" rtlCol="0">
            <a:spAutoFit/>
          </a:bodyPr>
          <a:lstStyle/>
          <a:p>
            <a:pPr>
              <a:spcAft>
                <a:spcPts val="600"/>
              </a:spcAft>
            </a:pPr>
            <a:r>
              <a:rPr lang="en-US" b="1">
                <a:solidFill>
                  <a:srgbClr val="F58200"/>
                </a:solidFill>
                <a:latin typeface="Arial" panose="020B0604020202020204" pitchFamily="34" charset="0"/>
                <a:cs typeface="Arial" panose="020B0604020202020204" pitchFamily="34" charset="0"/>
              </a:rPr>
              <a:t>Focus</a:t>
            </a:r>
          </a:p>
          <a:p>
            <a:pPr>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The dental community is our focus and we understand your unique business</a:t>
            </a:r>
          </a:p>
        </p:txBody>
      </p:sp>
      <p:sp>
        <p:nvSpPr>
          <p:cNvPr id="6" name="TextBox 5">
            <a:extLst>
              <a:ext uri="{FF2B5EF4-FFF2-40B4-BE49-F238E27FC236}">
                <a16:creationId xmlns:a16="http://schemas.microsoft.com/office/drawing/2014/main" id="{F7827AB2-3C70-FB43-BF67-BEC64752078D}"/>
              </a:ext>
            </a:extLst>
          </p:cNvPr>
          <p:cNvSpPr txBox="1"/>
          <p:nvPr/>
        </p:nvSpPr>
        <p:spPr>
          <a:xfrm>
            <a:off x="5224441" y="4505662"/>
            <a:ext cx="1708435" cy="1184940"/>
          </a:xfrm>
          <a:prstGeom prst="rect">
            <a:avLst/>
          </a:prstGeom>
          <a:noFill/>
        </p:spPr>
        <p:txBody>
          <a:bodyPr wrap="square" rtlCol="0">
            <a:spAutoFit/>
          </a:bodyPr>
          <a:lstStyle/>
          <a:p>
            <a:pPr marL="9525">
              <a:spcAft>
                <a:spcPts val="600"/>
              </a:spcAft>
            </a:pPr>
            <a:r>
              <a:rPr lang="en-US" b="1">
                <a:solidFill>
                  <a:srgbClr val="5BC2E7"/>
                </a:solidFill>
                <a:latin typeface="Arial" panose="020B0604020202020204" pitchFamily="34" charset="0"/>
                <a:cs typeface="Arial" panose="020B0604020202020204" pitchFamily="34" charset="0"/>
              </a:rPr>
              <a:t>Not for profit </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Serving needs and interests of dentists — not shareholders or an ‘owner’</a:t>
            </a:r>
          </a:p>
        </p:txBody>
      </p:sp>
      <p:sp>
        <p:nvSpPr>
          <p:cNvPr id="7" name="TextBox 6">
            <a:extLst>
              <a:ext uri="{FF2B5EF4-FFF2-40B4-BE49-F238E27FC236}">
                <a16:creationId xmlns:a16="http://schemas.microsoft.com/office/drawing/2014/main" id="{0814F2C1-2F2F-CC43-BF19-B9D6F6B0A2B4}"/>
              </a:ext>
            </a:extLst>
          </p:cNvPr>
          <p:cNvSpPr txBox="1"/>
          <p:nvPr/>
        </p:nvSpPr>
        <p:spPr>
          <a:xfrm>
            <a:off x="7293037" y="4522430"/>
            <a:ext cx="1854948" cy="1277273"/>
          </a:xfrm>
          <a:prstGeom prst="rect">
            <a:avLst/>
          </a:prstGeom>
          <a:noFill/>
        </p:spPr>
        <p:txBody>
          <a:bodyPr wrap="square" rtlCol="0">
            <a:spAutoFit/>
          </a:bodyPr>
          <a:lstStyle/>
          <a:p>
            <a:pPr marL="9525">
              <a:spcAft>
                <a:spcPts val="600"/>
              </a:spcAft>
            </a:pPr>
            <a:r>
              <a:rPr lang="en-US" b="1">
                <a:solidFill>
                  <a:srgbClr val="5C068C"/>
                </a:solidFill>
                <a:effectLst/>
                <a:latin typeface="Arial" panose="020B0604020202020204" pitchFamily="34" charset="0"/>
                <a:ea typeface="Calibri" panose="020F0502020204030204" pitchFamily="34" charset="0"/>
                <a:cs typeface="Arial" panose="020B0604020202020204" pitchFamily="34" charset="0"/>
              </a:rPr>
              <a:t>Financial wellness</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Solutions tailored to protect and grow your wealth</a:t>
            </a:r>
          </a:p>
        </p:txBody>
      </p:sp>
      <p:cxnSp>
        <p:nvCxnSpPr>
          <p:cNvPr id="8" name="Straight Connector 7">
            <a:extLst>
              <a:ext uri="{FF2B5EF4-FFF2-40B4-BE49-F238E27FC236}">
                <a16:creationId xmlns:a16="http://schemas.microsoft.com/office/drawing/2014/main" id="{36899B18-6842-BC4B-9206-7A55E0EBE83A}"/>
              </a:ext>
            </a:extLst>
          </p:cNvPr>
          <p:cNvCxnSpPr/>
          <p:nvPr/>
        </p:nvCxnSpPr>
        <p:spPr>
          <a:xfrm>
            <a:off x="0" y="410217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B6B914B-181F-B64A-A936-E6EDC9DAF4C0}"/>
              </a:ext>
            </a:extLst>
          </p:cNvPr>
          <p:cNvSpPr/>
          <p:nvPr/>
        </p:nvSpPr>
        <p:spPr>
          <a:xfrm>
            <a:off x="1271184" y="3792915"/>
            <a:ext cx="605118" cy="605118"/>
          </a:xfrm>
          <a:prstGeom prst="ellips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908CAC-60FA-E042-920F-6208EF9FBA00}"/>
              </a:ext>
            </a:extLst>
          </p:cNvPr>
          <p:cNvSpPr/>
          <p:nvPr/>
        </p:nvSpPr>
        <p:spPr>
          <a:xfrm>
            <a:off x="3300055" y="3800349"/>
            <a:ext cx="605118" cy="605118"/>
          </a:xfrm>
          <a:prstGeom prst="ellipse">
            <a:avLst/>
          </a:prstGeom>
          <a:solidFill>
            <a:srgbClr val="F5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02AE6C-B0E2-664A-BFF6-0EBEE4B9DF44}"/>
              </a:ext>
            </a:extLst>
          </p:cNvPr>
          <p:cNvSpPr/>
          <p:nvPr/>
        </p:nvSpPr>
        <p:spPr>
          <a:xfrm>
            <a:off x="5303182" y="3815217"/>
            <a:ext cx="605118" cy="605118"/>
          </a:xfrm>
          <a:prstGeom prst="ellipse">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120D8D-F797-0743-8FF9-E5A6BA07D92B}"/>
              </a:ext>
            </a:extLst>
          </p:cNvPr>
          <p:cNvSpPr/>
          <p:nvPr/>
        </p:nvSpPr>
        <p:spPr>
          <a:xfrm>
            <a:off x="7372965" y="3785481"/>
            <a:ext cx="605118" cy="605118"/>
          </a:xfrm>
          <a:prstGeom prst="ellipse">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1AFE70-0AE7-A649-AA54-556F4B5AAE29}"/>
              </a:ext>
            </a:extLst>
          </p:cNvPr>
          <p:cNvSpPr/>
          <p:nvPr/>
        </p:nvSpPr>
        <p:spPr>
          <a:xfrm>
            <a:off x="9387301" y="3778047"/>
            <a:ext cx="605118" cy="605118"/>
          </a:xfrm>
          <a:prstGeom prst="ellips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A959DE-12F7-0040-989A-AE9AAD743968}"/>
              </a:ext>
            </a:extLst>
          </p:cNvPr>
          <p:cNvSpPr txBox="1"/>
          <p:nvPr/>
        </p:nvSpPr>
        <p:spPr>
          <a:xfrm>
            <a:off x="1198599" y="3802197"/>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EE9EEAD2-C75E-7E4D-90F3-BE902D7EB60C}"/>
              </a:ext>
            </a:extLst>
          </p:cNvPr>
          <p:cNvSpPr txBox="1"/>
          <p:nvPr/>
        </p:nvSpPr>
        <p:spPr>
          <a:xfrm>
            <a:off x="3242664" y="3809631"/>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318BE245-6C33-564A-9A33-785E8A95AB6F}"/>
              </a:ext>
            </a:extLst>
          </p:cNvPr>
          <p:cNvSpPr txBox="1"/>
          <p:nvPr/>
        </p:nvSpPr>
        <p:spPr>
          <a:xfrm>
            <a:off x="5232612" y="3832888"/>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27995315-C38D-EA47-9456-C4E99DFA2D38}"/>
              </a:ext>
            </a:extLst>
          </p:cNvPr>
          <p:cNvSpPr txBox="1"/>
          <p:nvPr/>
        </p:nvSpPr>
        <p:spPr>
          <a:xfrm>
            <a:off x="7300708" y="3795718"/>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4</a:t>
            </a:r>
          </a:p>
        </p:txBody>
      </p:sp>
      <p:sp>
        <p:nvSpPr>
          <p:cNvPr id="18" name="TextBox 17">
            <a:extLst>
              <a:ext uri="{FF2B5EF4-FFF2-40B4-BE49-F238E27FC236}">
                <a16:creationId xmlns:a16="http://schemas.microsoft.com/office/drawing/2014/main" id="{B4576642-28D9-594C-A0B3-64BCDF947E57}"/>
              </a:ext>
            </a:extLst>
          </p:cNvPr>
          <p:cNvSpPr txBox="1"/>
          <p:nvPr/>
        </p:nvSpPr>
        <p:spPr>
          <a:xfrm>
            <a:off x="9315039" y="3788284"/>
            <a:ext cx="73286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5</a:t>
            </a:r>
          </a:p>
        </p:txBody>
      </p:sp>
      <p:sp>
        <p:nvSpPr>
          <p:cNvPr id="19" name="TextBox 18">
            <a:extLst>
              <a:ext uri="{FF2B5EF4-FFF2-40B4-BE49-F238E27FC236}">
                <a16:creationId xmlns:a16="http://schemas.microsoft.com/office/drawing/2014/main" id="{ECA8DB58-A814-6D41-9499-DC58B7F07370}"/>
              </a:ext>
            </a:extLst>
          </p:cNvPr>
          <p:cNvSpPr txBox="1"/>
          <p:nvPr/>
        </p:nvSpPr>
        <p:spPr>
          <a:xfrm>
            <a:off x="9388047" y="4507562"/>
            <a:ext cx="1603366" cy="1369606"/>
          </a:xfrm>
          <a:prstGeom prst="rect">
            <a:avLst/>
          </a:prstGeom>
          <a:noFill/>
        </p:spPr>
        <p:txBody>
          <a:bodyPr wrap="square" rtlCol="0">
            <a:spAutoFit/>
          </a:bodyPr>
          <a:lstStyle/>
          <a:p>
            <a:pPr marL="9525">
              <a:spcAft>
                <a:spcPts val="600"/>
              </a:spcAft>
            </a:pPr>
            <a:r>
              <a:rPr lang="en-US" b="1">
                <a:solidFill>
                  <a:srgbClr val="78BE20"/>
                </a:solidFill>
                <a:latin typeface="Arial" panose="020B0604020202020204" pitchFamily="34" charset="0"/>
                <a:cs typeface="Arial" panose="020B0604020202020204" pitchFamily="34" charset="0"/>
              </a:rPr>
              <a:t>Advice</a:t>
            </a:r>
          </a:p>
          <a:p>
            <a:pPr marL="9525">
              <a:spcAft>
                <a:spcPts val="600"/>
              </a:spcAft>
            </a:pPr>
            <a:r>
              <a:rPr lang="en-US" sz="1200">
                <a:solidFill>
                  <a:schemeClr val="tx1">
                    <a:lumMod val="85000"/>
                    <a:lumOff val="15000"/>
                  </a:schemeClr>
                </a:solidFill>
                <a:latin typeface="Arial" panose="020B0604020202020204" pitchFamily="34" charset="0"/>
                <a:cs typeface="Arial" panose="020B0604020202020204" pitchFamily="34" charset="0"/>
              </a:rPr>
              <a:t>Always in your best interest with professional, non-commissioned and unbiased advice</a:t>
            </a:r>
          </a:p>
        </p:txBody>
      </p:sp>
      <p:pic>
        <p:nvPicPr>
          <p:cNvPr id="20" name="Picture 19">
            <a:extLst>
              <a:ext uri="{FF2B5EF4-FFF2-40B4-BE49-F238E27FC236}">
                <a16:creationId xmlns:a16="http://schemas.microsoft.com/office/drawing/2014/main" id="{7FC65DE4-00E7-674F-A434-343498F20D8F}"/>
              </a:ext>
            </a:extLst>
          </p:cNvPr>
          <p:cNvPicPr>
            <a:picLocks noChangeAspect="1"/>
          </p:cNvPicPr>
          <p:nvPr/>
        </p:nvPicPr>
        <p:blipFill>
          <a:blip r:embed="rId2"/>
          <a:srcRect/>
          <a:stretch/>
        </p:blipFill>
        <p:spPr>
          <a:xfrm>
            <a:off x="1734488" y="1645657"/>
            <a:ext cx="8562883" cy="1689337"/>
          </a:xfrm>
          <a:prstGeom prst="rect">
            <a:avLst/>
          </a:prstGeom>
        </p:spPr>
      </p:pic>
      <p:sp>
        <p:nvSpPr>
          <p:cNvPr id="23" name="TextBox 22">
            <a:extLst>
              <a:ext uri="{FF2B5EF4-FFF2-40B4-BE49-F238E27FC236}">
                <a16:creationId xmlns:a16="http://schemas.microsoft.com/office/drawing/2014/main" id="{8107E3D2-1EB5-4E44-9FD0-E153A3671E36}"/>
              </a:ext>
            </a:extLst>
          </p:cNvPr>
          <p:cNvSpPr txBox="1"/>
          <p:nvPr/>
        </p:nvSpPr>
        <p:spPr>
          <a:xfrm>
            <a:off x="1159662" y="406842"/>
            <a:ext cx="7451002" cy="923330"/>
          </a:xfrm>
          <a:prstGeom prst="rect">
            <a:avLst/>
          </a:prstGeom>
          <a:noFill/>
        </p:spPr>
        <p:txBody>
          <a:bodyPr wrap="square" rtlCol="0">
            <a:spAutoFit/>
          </a:bodyPr>
          <a:lstStyle/>
          <a:p>
            <a:r>
              <a:rPr lang="en-CA" sz="5400">
                <a:solidFill>
                  <a:schemeClr val="accent1"/>
                </a:solidFill>
                <a:latin typeface="+mj-lt"/>
              </a:rPr>
              <a:t>Why CDSPI?</a:t>
            </a:r>
          </a:p>
        </p:txBody>
      </p:sp>
      <p:sp>
        <p:nvSpPr>
          <p:cNvPr id="25" name="Slide Number Placeholder 4">
            <a:extLst>
              <a:ext uri="{FF2B5EF4-FFF2-40B4-BE49-F238E27FC236}">
                <a16:creationId xmlns:a16="http://schemas.microsoft.com/office/drawing/2014/main" id="{5102EE1B-C9F0-4BA2-93B3-C842DC4125BE}"/>
              </a:ext>
            </a:extLst>
          </p:cNvPr>
          <p:cNvSpPr txBox="1">
            <a:spLocks/>
          </p:cNvSpPr>
          <p:nvPr/>
        </p:nvSpPr>
        <p:spPr>
          <a:xfrm>
            <a:off x="0" y="6492875"/>
            <a:ext cx="90767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7566E4-5D15-4302-BF3B-399ED34F2614}" type="slidenum">
              <a:rPr lang="en-CA" smtClean="0"/>
              <a:pPr/>
              <a:t>‹#›</a:t>
            </a:fld>
            <a:endParaRPr lang="en-CA"/>
          </a:p>
        </p:txBody>
      </p:sp>
      <p:sp>
        <p:nvSpPr>
          <p:cNvPr id="26" name="Rectangle 25">
            <a:extLst>
              <a:ext uri="{FF2B5EF4-FFF2-40B4-BE49-F238E27FC236}">
                <a16:creationId xmlns:a16="http://schemas.microsoft.com/office/drawing/2014/main" id="{2B60F2DB-E151-4A4C-83B8-D09C4DA35FC2}"/>
              </a:ext>
            </a:extLst>
          </p:cNvPr>
          <p:cNvSpPr/>
          <p:nvPr/>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6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nnect With Us - Social Medi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54AA99-992A-4EDB-8B5F-1E6A244A652A}"/>
              </a:ext>
            </a:extLst>
          </p:cNvPr>
          <p:cNvSpPr/>
          <p:nvPr userDrawn="1"/>
        </p:nvSpPr>
        <p:spPr>
          <a:xfrm>
            <a:off x="0" y="1718631"/>
            <a:ext cx="907676" cy="513936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F24ABF-1B18-4857-8070-D699663AF843}"/>
              </a:ext>
            </a:extLst>
          </p:cNvPr>
          <p:cNvSpPr txBox="1"/>
          <p:nvPr userDrawn="1"/>
        </p:nvSpPr>
        <p:spPr>
          <a:xfrm>
            <a:off x="1555690" y="2439439"/>
            <a:ext cx="10100035" cy="923330"/>
          </a:xfrm>
          <a:prstGeom prst="rect">
            <a:avLst/>
          </a:prstGeom>
          <a:noFill/>
        </p:spPr>
        <p:txBody>
          <a:bodyPr wrap="square" rtlCol="0">
            <a:spAutoFit/>
          </a:bodyPr>
          <a:lstStyle/>
          <a:p>
            <a:pPr lvl="0"/>
            <a:r>
              <a:rPr lang="en-US" sz="5400">
                <a:solidFill>
                  <a:schemeClr val="accent1"/>
                </a:solidFill>
              </a:rPr>
              <a:t>CDSPI.com</a:t>
            </a:r>
          </a:p>
        </p:txBody>
      </p:sp>
      <p:sp>
        <p:nvSpPr>
          <p:cNvPr id="14" name="Rectangle 13">
            <a:extLst>
              <a:ext uri="{FF2B5EF4-FFF2-40B4-BE49-F238E27FC236}">
                <a16:creationId xmlns:a16="http://schemas.microsoft.com/office/drawing/2014/main" id="{C9A8DBC0-823F-48F7-9AC5-7078D949F50D}"/>
              </a:ext>
            </a:extLst>
          </p:cNvPr>
          <p:cNvSpPr/>
          <p:nvPr/>
        </p:nvSpPr>
        <p:spPr>
          <a:xfrm>
            <a:off x="0"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D49E96-4452-42FA-B15A-AF55B96C79F8}"/>
              </a:ext>
            </a:extLst>
          </p:cNvPr>
          <p:cNvSpPr txBox="1"/>
          <p:nvPr/>
        </p:nvSpPr>
        <p:spPr>
          <a:xfrm>
            <a:off x="1555690" y="397650"/>
            <a:ext cx="7691827" cy="923330"/>
          </a:xfrm>
          <a:prstGeom prst="rect">
            <a:avLst/>
          </a:prstGeom>
          <a:noFill/>
        </p:spPr>
        <p:txBody>
          <a:bodyPr wrap="square" rtlCol="0">
            <a:spAutoFit/>
          </a:bodyPr>
          <a:lstStyle/>
          <a:p>
            <a:r>
              <a:rPr lang="en-CA" sz="5400">
                <a:solidFill>
                  <a:schemeClr val="bg1"/>
                </a:solidFill>
                <a:latin typeface="+mj-lt"/>
              </a:rPr>
              <a:t>Connect with Us</a:t>
            </a:r>
          </a:p>
        </p:txBody>
      </p:sp>
      <p:sp>
        <p:nvSpPr>
          <p:cNvPr id="17" name="Slide Number Placeholder 4">
            <a:extLst>
              <a:ext uri="{FF2B5EF4-FFF2-40B4-BE49-F238E27FC236}">
                <a16:creationId xmlns:a16="http://schemas.microsoft.com/office/drawing/2014/main" id="{40D43630-0377-425B-9832-DEB91390CE5C}"/>
              </a:ext>
            </a:extLst>
          </p:cNvPr>
          <p:cNvSpPr>
            <a:spLocks noGrp="1"/>
          </p:cNvSpPr>
          <p:nvPr>
            <p:ph type="sldNum" sz="quarter" idx="4"/>
          </p:nvPr>
        </p:nvSpPr>
        <p:spPr>
          <a:xfrm>
            <a:off x="0" y="6492875"/>
            <a:ext cx="9076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grpSp>
        <p:nvGrpSpPr>
          <p:cNvPr id="30" name="Group 29">
            <a:extLst>
              <a:ext uri="{FF2B5EF4-FFF2-40B4-BE49-F238E27FC236}">
                <a16:creationId xmlns:a16="http://schemas.microsoft.com/office/drawing/2014/main" id="{D7D3CFD7-88E0-41B7-A95A-32E883CCA8C4}"/>
              </a:ext>
            </a:extLst>
          </p:cNvPr>
          <p:cNvGrpSpPr/>
          <p:nvPr userDrawn="1"/>
        </p:nvGrpSpPr>
        <p:grpSpPr>
          <a:xfrm>
            <a:off x="2441105" y="4042327"/>
            <a:ext cx="8217466" cy="1618031"/>
            <a:chOff x="2207848" y="3976285"/>
            <a:chExt cx="8217466" cy="1618031"/>
          </a:xfrm>
        </p:grpSpPr>
        <p:grpSp>
          <p:nvGrpSpPr>
            <p:cNvPr id="26" name="Group 25">
              <a:extLst>
                <a:ext uri="{FF2B5EF4-FFF2-40B4-BE49-F238E27FC236}">
                  <a16:creationId xmlns:a16="http://schemas.microsoft.com/office/drawing/2014/main" id="{14C8E6BA-3050-47DF-83B4-66E86A267EEB}"/>
                </a:ext>
              </a:extLst>
            </p:cNvPr>
            <p:cNvGrpSpPr/>
            <p:nvPr userDrawn="1"/>
          </p:nvGrpSpPr>
          <p:grpSpPr>
            <a:xfrm>
              <a:off x="8627813" y="3976285"/>
              <a:ext cx="1797501" cy="1618031"/>
              <a:chOff x="8751229" y="3976285"/>
              <a:chExt cx="1797501" cy="1618031"/>
            </a:xfrm>
          </p:grpSpPr>
          <p:sp>
            <p:nvSpPr>
              <p:cNvPr id="6" name="TextBox 5">
                <a:extLst>
                  <a:ext uri="{FF2B5EF4-FFF2-40B4-BE49-F238E27FC236}">
                    <a16:creationId xmlns:a16="http://schemas.microsoft.com/office/drawing/2014/main" id="{D971FD38-FB5C-AE43-975D-8B15385E26E4}"/>
                  </a:ext>
                </a:extLst>
              </p:cNvPr>
              <p:cNvSpPr txBox="1"/>
              <p:nvPr/>
            </p:nvSpPr>
            <p:spPr>
              <a:xfrm>
                <a:off x="8751229" y="5224984"/>
                <a:ext cx="1797501" cy="369332"/>
              </a:xfrm>
              <a:prstGeom prst="rect">
                <a:avLst/>
              </a:prstGeom>
              <a:noFill/>
            </p:spPr>
            <p:txBody>
              <a:bodyPr wrap="square" rtlCol="0">
                <a:spAutoFit/>
              </a:bodyPr>
              <a:lstStyle/>
              <a:p>
                <a:pPr algn="ctr"/>
                <a:r>
                  <a:rPr lang="en-US" sz="1800">
                    <a:solidFill>
                      <a:schemeClr val="accent1"/>
                    </a:solidFill>
                    <a:latin typeface="Avenir" panose="02000503020000020003" pitchFamily="2" charset="0"/>
                  </a:rPr>
                  <a:t>@CDSPI</a:t>
                </a:r>
              </a:p>
            </p:txBody>
          </p:sp>
          <p:pic>
            <p:nvPicPr>
              <p:cNvPr id="7" name="Picture 6">
                <a:extLst>
                  <a:ext uri="{FF2B5EF4-FFF2-40B4-BE49-F238E27FC236}">
                    <a16:creationId xmlns:a16="http://schemas.microsoft.com/office/drawing/2014/main" id="{3ED9496B-9A00-274B-BDD7-856DB1E2F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9979" y="3976285"/>
                <a:ext cx="1080000" cy="1080000"/>
              </a:xfrm>
              <a:prstGeom prst="rect">
                <a:avLst/>
              </a:prstGeom>
            </p:spPr>
          </p:pic>
        </p:grpSp>
        <p:grpSp>
          <p:nvGrpSpPr>
            <p:cNvPr id="27" name="Group 26">
              <a:extLst>
                <a:ext uri="{FF2B5EF4-FFF2-40B4-BE49-F238E27FC236}">
                  <a16:creationId xmlns:a16="http://schemas.microsoft.com/office/drawing/2014/main" id="{94ACB975-3D5B-48E1-AC31-992C393D3B29}"/>
                </a:ext>
              </a:extLst>
            </p:cNvPr>
            <p:cNvGrpSpPr/>
            <p:nvPr userDrawn="1"/>
          </p:nvGrpSpPr>
          <p:grpSpPr>
            <a:xfrm>
              <a:off x="6809694" y="3976285"/>
              <a:ext cx="1816198" cy="1618031"/>
              <a:chOff x="6846498" y="3976285"/>
              <a:chExt cx="1816198" cy="1618031"/>
            </a:xfrm>
          </p:grpSpPr>
          <p:sp>
            <p:nvSpPr>
              <p:cNvPr id="5" name="TextBox 4">
                <a:extLst>
                  <a:ext uri="{FF2B5EF4-FFF2-40B4-BE49-F238E27FC236}">
                    <a16:creationId xmlns:a16="http://schemas.microsoft.com/office/drawing/2014/main" id="{3DE432EA-63D0-2940-8351-2ABC42B7F076}"/>
                  </a:ext>
                </a:extLst>
              </p:cNvPr>
              <p:cNvSpPr txBox="1"/>
              <p:nvPr/>
            </p:nvSpPr>
            <p:spPr>
              <a:xfrm>
                <a:off x="6846498" y="5224984"/>
                <a:ext cx="1816198"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a:t>
                </a:r>
              </a:p>
            </p:txBody>
          </p:sp>
          <p:pic>
            <p:nvPicPr>
              <p:cNvPr id="10" name="Picture 9">
                <a:extLst>
                  <a:ext uri="{FF2B5EF4-FFF2-40B4-BE49-F238E27FC236}">
                    <a16:creationId xmlns:a16="http://schemas.microsoft.com/office/drawing/2014/main" id="{7197F4BF-AE5A-7044-9DF6-FE6DEF7A2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597" y="3976285"/>
                <a:ext cx="1080000" cy="1080000"/>
              </a:xfrm>
              <a:prstGeom prst="rect">
                <a:avLst/>
              </a:prstGeom>
            </p:spPr>
          </p:pic>
        </p:grpSp>
        <p:grpSp>
          <p:nvGrpSpPr>
            <p:cNvPr id="29" name="Group 28">
              <a:extLst>
                <a:ext uri="{FF2B5EF4-FFF2-40B4-BE49-F238E27FC236}">
                  <a16:creationId xmlns:a16="http://schemas.microsoft.com/office/drawing/2014/main" id="{2E22F813-6393-4448-8F02-A180776470B2}"/>
                </a:ext>
              </a:extLst>
            </p:cNvPr>
            <p:cNvGrpSpPr/>
            <p:nvPr userDrawn="1"/>
          </p:nvGrpSpPr>
          <p:grpSpPr>
            <a:xfrm>
              <a:off x="2207848" y="3976285"/>
              <a:ext cx="2299003" cy="1618031"/>
              <a:chOff x="2331264" y="3976285"/>
              <a:chExt cx="2299003" cy="1618031"/>
            </a:xfrm>
          </p:grpSpPr>
          <p:sp>
            <p:nvSpPr>
              <p:cNvPr id="13" name="TextBox 12">
                <a:extLst>
                  <a:ext uri="{FF2B5EF4-FFF2-40B4-BE49-F238E27FC236}">
                    <a16:creationId xmlns:a16="http://schemas.microsoft.com/office/drawing/2014/main" id="{DB3CAD96-33ED-574B-BD47-5C16A39B9DF1}"/>
                  </a:ext>
                </a:extLst>
              </p:cNvPr>
              <p:cNvSpPr txBox="1"/>
              <p:nvPr/>
            </p:nvSpPr>
            <p:spPr>
              <a:xfrm>
                <a:off x="2331264" y="5224984"/>
                <a:ext cx="2299003"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@CDSPInow</a:t>
                </a:r>
              </a:p>
            </p:txBody>
          </p:sp>
          <p:pic>
            <p:nvPicPr>
              <p:cNvPr id="9" name="Picture 8" descr="Logo, icon&#10;&#10;Description automatically generated">
                <a:extLst>
                  <a:ext uri="{FF2B5EF4-FFF2-40B4-BE49-F238E27FC236}">
                    <a16:creationId xmlns:a16="http://schemas.microsoft.com/office/drawing/2014/main" id="{54D2A074-4BAA-439F-A34F-5630C86724A2}"/>
                  </a:ext>
                </a:extLst>
              </p:cNvPr>
              <p:cNvPicPr>
                <a:picLocks noChangeAspect="1"/>
              </p:cNvPicPr>
              <p:nvPr userDrawn="1"/>
            </p:nvPicPr>
            <p:blipFill>
              <a:blip r:embed="rId4">
                <a:extLst>
                  <a:ext uri="{837473B0-CC2E-450A-ABE3-18F120FF3D39}">
                    <a1611:picAttrSrcUrl xmlns:a1611="http://schemas.microsoft.com/office/drawing/2016/11/main" r:id="rId5"/>
                  </a:ext>
                </a:extLst>
              </a:blip>
              <a:stretch>
                <a:fillRect/>
              </a:stretch>
            </p:blipFill>
            <p:spPr>
              <a:xfrm>
                <a:off x="2940765" y="3976285"/>
                <a:ext cx="1080000" cy="1080000"/>
              </a:xfrm>
              <a:prstGeom prst="rect">
                <a:avLst/>
              </a:prstGeom>
            </p:spPr>
          </p:pic>
        </p:grpSp>
        <p:grpSp>
          <p:nvGrpSpPr>
            <p:cNvPr id="28" name="Group 27">
              <a:extLst>
                <a:ext uri="{FF2B5EF4-FFF2-40B4-BE49-F238E27FC236}">
                  <a16:creationId xmlns:a16="http://schemas.microsoft.com/office/drawing/2014/main" id="{BE7B592C-222C-4519-A68A-3C4639FB8013}"/>
                </a:ext>
              </a:extLst>
            </p:cNvPr>
            <p:cNvGrpSpPr/>
            <p:nvPr userDrawn="1"/>
          </p:nvGrpSpPr>
          <p:grpSpPr>
            <a:xfrm>
              <a:off x="4508771" y="3976285"/>
              <a:ext cx="2299003" cy="1618031"/>
              <a:chOff x="4506851" y="3976285"/>
              <a:chExt cx="2299003" cy="1618031"/>
            </a:xfrm>
          </p:grpSpPr>
          <p:sp>
            <p:nvSpPr>
              <p:cNvPr id="4" name="TextBox 3">
                <a:extLst>
                  <a:ext uri="{FF2B5EF4-FFF2-40B4-BE49-F238E27FC236}">
                    <a16:creationId xmlns:a16="http://schemas.microsoft.com/office/drawing/2014/main" id="{B03B3328-3673-CA4A-9612-79A5883B8A46}"/>
                  </a:ext>
                </a:extLst>
              </p:cNvPr>
              <p:cNvSpPr txBox="1"/>
              <p:nvPr/>
            </p:nvSpPr>
            <p:spPr>
              <a:xfrm>
                <a:off x="4506851" y="5224984"/>
                <a:ext cx="2299003" cy="369332"/>
              </a:xfrm>
              <a:prstGeom prst="rect">
                <a:avLst/>
              </a:prstGeom>
              <a:noFill/>
            </p:spPr>
            <p:txBody>
              <a:bodyPr wrap="square" rtlCol="0">
                <a:spAutoFit/>
              </a:bodyPr>
              <a:lstStyle/>
              <a:p>
                <a:pPr algn="ctr"/>
                <a:r>
                  <a:rPr lang="en-US" sz="1800">
                    <a:solidFill>
                      <a:schemeClr val="accent1"/>
                    </a:solidFill>
                    <a:latin typeface="Arial" panose="020B0604020202020204" pitchFamily="34" charset="0"/>
                    <a:cs typeface="Arial" panose="020B0604020202020204" pitchFamily="34" charset="0"/>
                  </a:rPr>
                  <a:t>@CDSPInow</a:t>
                </a:r>
              </a:p>
            </p:txBody>
          </p:sp>
          <p:pic>
            <p:nvPicPr>
              <p:cNvPr id="19" name="Picture 18" descr="Icon&#10;&#10;Description automatically generated">
                <a:extLst>
                  <a:ext uri="{FF2B5EF4-FFF2-40B4-BE49-F238E27FC236}">
                    <a16:creationId xmlns:a16="http://schemas.microsoft.com/office/drawing/2014/main" id="{EE46BCF7-6E6A-41EC-9138-E4DD7AEA5C7E}"/>
                  </a:ext>
                </a:extLst>
              </p:cNvPr>
              <p:cNvPicPr>
                <a:picLocks noChangeAspect="1"/>
              </p:cNvPicPr>
              <p:nvPr userDrawn="1"/>
            </p:nvPicPr>
            <p:blipFill>
              <a:blip r:embed="rId6">
                <a:extLst>
                  <a:ext uri="{837473B0-CC2E-450A-ABE3-18F120FF3D39}">
                    <a1611:picAttrSrcUrl xmlns:a1611="http://schemas.microsoft.com/office/drawing/2016/11/main" r:id="rId7"/>
                  </a:ext>
                </a:extLst>
              </a:blip>
              <a:stretch>
                <a:fillRect/>
              </a:stretch>
            </p:blipFill>
            <p:spPr>
              <a:xfrm>
                <a:off x="5116352" y="3976285"/>
                <a:ext cx="1080000" cy="1080000"/>
              </a:xfrm>
              <a:prstGeom prst="rect">
                <a:avLst/>
              </a:prstGeom>
            </p:spPr>
          </p:pic>
        </p:grpSp>
      </p:grpSp>
    </p:spTree>
    <p:extLst>
      <p:ext uri="{BB962C8B-B14F-4D97-AF65-F5344CB8AC3E}">
        <p14:creationId xmlns:p14="http://schemas.microsoft.com/office/powerpoint/2010/main" val="277242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213F7C-3063-4500-B95A-B5F3EC570B1F}"/>
              </a:ext>
            </a:extLst>
          </p:cNvPr>
          <p:cNvSpPr/>
          <p:nvPr/>
        </p:nvSpPr>
        <p:spPr>
          <a:xfrm>
            <a:off x="0"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D7EC69-BAF0-4928-97F0-9818818F3015}"/>
              </a:ext>
            </a:extLst>
          </p:cNvPr>
          <p:cNvSpPr txBox="1"/>
          <p:nvPr/>
        </p:nvSpPr>
        <p:spPr>
          <a:xfrm>
            <a:off x="1253764" y="2686882"/>
            <a:ext cx="94119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The information and opinions contained in this presentation are provided as of the date hereof and are subject to change without notice. They are for informational purposes only and are not intended to provide financial, legal, accounting or tax advice. Information in this presentation is not designed to replace the advice of a qualified professional regarding the suitability of any insurance and/or investment product or strategy for a particular individual. You should seek professional advice personalized to your circumstances before acting on any information provided in this presentation. </a:t>
            </a:r>
          </a:p>
          <a:p>
            <a:endParaRPr lang="en-CA" sz="1800"/>
          </a:p>
        </p:txBody>
      </p:sp>
      <p:sp>
        <p:nvSpPr>
          <p:cNvPr id="15" name="TextBox 14">
            <a:extLst>
              <a:ext uri="{FF2B5EF4-FFF2-40B4-BE49-F238E27FC236}">
                <a16:creationId xmlns:a16="http://schemas.microsoft.com/office/drawing/2014/main" id="{2FCE6491-573A-48E6-A8CA-DF97C4671285}"/>
              </a:ext>
            </a:extLst>
          </p:cNvPr>
          <p:cNvSpPr txBox="1"/>
          <p:nvPr/>
        </p:nvSpPr>
        <p:spPr>
          <a:xfrm>
            <a:off x="1253764" y="397650"/>
            <a:ext cx="9684472" cy="923330"/>
          </a:xfrm>
          <a:prstGeom prst="rect">
            <a:avLst/>
          </a:prstGeom>
          <a:noFill/>
        </p:spPr>
        <p:txBody>
          <a:bodyPr wrap="square" rtlCol="0">
            <a:spAutoFit/>
          </a:bodyPr>
          <a:lstStyle/>
          <a:p>
            <a:r>
              <a:rPr lang="en-US" sz="5400">
                <a:solidFill>
                  <a:schemeClr val="bg1"/>
                </a:solidFill>
              </a:rPr>
              <a:t>Disclaimer</a:t>
            </a:r>
          </a:p>
        </p:txBody>
      </p:sp>
      <p:sp>
        <p:nvSpPr>
          <p:cNvPr id="16" name="Rectangle 15">
            <a:extLst>
              <a:ext uri="{FF2B5EF4-FFF2-40B4-BE49-F238E27FC236}">
                <a16:creationId xmlns:a16="http://schemas.microsoft.com/office/drawing/2014/main" id="{C1E55A6C-B88D-4B08-A141-B44BDD45E294}"/>
              </a:ext>
            </a:extLst>
          </p:cNvPr>
          <p:cNvSpPr/>
          <p:nvPr/>
        </p:nvSpPr>
        <p:spPr>
          <a:xfrm>
            <a:off x="0" y="1718631"/>
            <a:ext cx="907676" cy="513936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4">
            <a:extLst>
              <a:ext uri="{FF2B5EF4-FFF2-40B4-BE49-F238E27FC236}">
                <a16:creationId xmlns:a16="http://schemas.microsoft.com/office/drawing/2014/main" id="{433B8EFE-576D-446F-8968-6A30068A5CD0}"/>
              </a:ext>
            </a:extLst>
          </p:cNvPr>
          <p:cNvSpPr>
            <a:spLocks noGrp="1"/>
          </p:cNvSpPr>
          <p:nvPr>
            <p:ph type="sldNum" sz="quarter" idx="4"/>
          </p:nvPr>
        </p:nvSpPr>
        <p:spPr>
          <a:xfrm>
            <a:off x="0" y="6518421"/>
            <a:ext cx="907676" cy="339579"/>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spTree>
    <p:extLst>
      <p:ext uri="{BB962C8B-B14F-4D97-AF65-F5344CB8AC3E}">
        <p14:creationId xmlns:p14="http://schemas.microsoft.com/office/powerpoint/2010/main" val="234939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usiness Banking Cover - Blac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A4575-DD76-A348-96A0-81F27EB05447}"/>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4" name="Picture 3">
            <a:extLst>
              <a:ext uri="{FF2B5EF4-FFF2-40B4-BE49-F238E27FC236}">
                <a16:creationId xmlns:a16="http://schemas.microsoft.com/office/drawing/2014/main" id="{688060C8-F72C-9046-9B28-C463D5D47BD4}"/>
              </a:ext>
            </a:extLst>
          </p:cNvPr>
          <p:cNvPicPr>
            <a:picLocks noChangeAspect="1"/>
          </p:cNvPicPr>
          <p:nvPr userDrawn="1"/>
        </p:nvPicPr>
        <p:blipFill>
          <a:blip r:embed="rId2"/>
          <a:stretch>
            <a:fillRect/>
          </a:stretch>
        </p:blipFill>
        <p:spPr>
          <a:xfrm>
            <a:off x="6787798" y="0"/>
            <a:ext cx="5404202" cy="1473200"/>
          </a:xfrm>
          <a:prstGeom prst="rect">
            <a:avLst/>
          </a:prstGeom>
        </p:spPr>
      </p:pic>
      <p:pic>
        <p:nvPicPr>
          <p:cNvPr id="9" name="Picture 8">
            <a:extLst>
              <a:ext uri="{FF2B5EF4-FFF2-40B4-BE49-F238E27FC236}">
                <a16:creationId xmlns:a16="http://schemas.microsoft.com/office/drawing/2014/main" id="{D2C769D2-1364-1640-91C7-D51D2EF6FFDD}"/>
              </a:ext>
            </a:extLst>
          </p:cNvPr>
          <p:cNvPicPr>
            <a:picLocks noChangeAspect="1"/>
          </p:cNvPicPr>
          <p:nvPr userDrawn="1"/>
        </p:nvPicPr>
        <p:blipFill>
          <a:blip r:embed="rId3"/>
          <a:stretch>
            <a:fillRect/>
          </a:stretch>
        </p:blipFill>
        <p:spPr>
          <a:xfrm>
            <a:off x="0" y="6039126"/>
            <a:ext cx="5404202" cy="1473200"/>
          </a:xfrm>
          <a:prstGeom prst="rect">
            <a:avLst/>
          </a:prstGeom>
        </p:spPr>
      </p:pic>
      <p:pic>
        <p:nvPicPr>
          <p:cNvPr id="18" name="Picture 17">
            <a:extLst>
              <a:ext uri="{FF2B5EF4-FFF2-40B4-BE49-F238E27FC236}">
                <a16:creationId xmlns:a16="http://schemas.microsoft.com/office/drawing/2014/main" id="{2CFAA7E5-7792-9945-9C86-12F2C9193FDD}"/>
              </a:ext>
            </a:extLst>
          </p:cNvPr>
          <p:cNvPicPr>
            <a:picLocks noChangeAspect="1"/>
          </p:cNvPicPr>
          <p:nvPr userDrawn="1"/>
        </p:nvPicPr>
        <p:blipFill>
          <a:blip r:embed="rId4"/>
          <a:stretch>
            <a:fillRect/>
          </a:stretch>
        </p:blipFill>
        <p:spPr>
          <a:xfrm>
            <a:off x="10268020" y="6028892"/>
            <a:ext cx="1923980" cy="829109"/>
          </a:xfrm>
          <a:prstGeom prst="rect">
            <a:avLst/>
          </a:prstGeom>
        </p:spPr>
      </p:pic>
    </p:spTree>
    <p:extLst>
      <p:ext uri="{BB962C8B-B14F-4D97-AF65-F5344CB8AC3E}">
        <p14:creationId xmlns:p14="http://schemas.microsoft.com/office/powerpoint/2010/main" val="180715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9C29-DA21-4AD5-BBA1-D1DB7AC059F0}"/>
              </a:ext>
            </a:extLst>
          </p:cNvPr>
          <p:cNvSpPr>
            <a:spLocks noGrp="1"/>
          </p:cNvSpPr>
          <p:nvPr>
            <p:ph type="title" hasCustomPrompt="1"/>
          </p:nvPr>
        </p:nvSpPr>
        <p:spPr>
          <a:xfrm>
            <a:off x="2952207" y="-29241"/>
            <a:ext cx="8332117" cy="1523240"/>
          </a:xfrm>
        </p:spPr>
        <p:txBody>
          <a:bodyPr>
            <a:normAutofit/>
          </a:bodyPr>
          <a:lstStyle>
            <a:lvl1pPr>
              <a:defRPr/>
            </a:lvl1pPr>
          </a:lstStyle>
          <a:p>
            <a:r>
              <a:rPr lang="en-US"/>
              <a:t>Slide Title</a:t>
            </a:r>
            <a:endParaRPr lang="en-CA"/>
          </a:p>
        </p:txBody>
      </p:sp>
      <p:sp>
        <p:nvSpPr>
          <p:cNvPr id="3" name="Slide Number Placeholder 2">
            <a:extLst>
              <a:ext uri="{FF2B5EF4-FFF2-40B4-BE49-F238E27FC236}">
                <a16:creationId xmlns:a16="http://schemas.microsoft.com/office/drawing/2014/main" id="{6202BF51-0A47-49A6-8966-E81B3FCC3E5E}"/>
              </a:ext>
            </a:extLst>
          </p:cNvPr>
          <p:cNvSpPr>
            <a:spLocks noGrp="1"/>
          </p:cNvSpPr>
          <p:nvPr>
            <p:ph type="sldNum" sz="quarter" idx="10"/>
          </p:nvPr>
        </p:nvSpPr>
        <p:spPr/>
        <p:txBody>
          <a:bodyPr>
            <a:normAutofit/>
          </a:bodyPr>
          <a:lstStyle/>
          <a:p>
            <a:fld id="{E87566E4-5D15-4302-BF3B-399ED34F2614}" type="slidenum">
              <a:rPr lang="en-CA" smtClean="0"/>
              <a:t>‹#›</a:t>
            </a:fld>
            <a:endParaRPr lang="en-CA"/>
          </a:p>
        </p:txBody>
      </p:sp>
      <p:sp>
        <p:nvSpPr>
          <p:cNvPr id="4" name="Rectangle 3">
            <a:extLst>
              <a:ext uri="{FF2B5EF4-FFF2-40B4-BE49-F238E27FC236}">
                <a16:creationId xmlns:a16="http://schemas.microsoft.com/office/drawing/2014/main" id="{2CBC4DDE-1905-47D3-BAD1-3C1362F95958}"/>
              </a:ext>
            </a:extLst>
          </p:cNvPr>
          <p:cNvSpPr/>
          <p:nvPr/>
        </p:nvSpPr>
        <p:spPr>
          <a:xfrm>
            <a:off x="0" y="-1"/>
            <a:ext cx="2469600" cy="1494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 name="Picture Placeholder 5">
            <a:extLst>
              <a:ext uri="{FF2B5EF4-FFF2-40B4-BE49-F238E27FC236}">
                <a16:creationId xmlns:a16="http://schemas.microsoft.com/office/drawing/2014/main" id="{C8115FCA-EB8F-4288-A851-957638DA999D}"/>
              </a:ext>
            </a:extLst>
          </p:cNvPr>
          <p:cNvSpPr>
            <a:spLocks noGrp="1"/>
          </p:cNvSpPr>
          <p:nvPr>
            <p:ph type="pic" sz="quarter" idx="11"/>
          </p:nvPr>
        </p:nvSpPr>
        <p:spPr>
          <a:xfrm>
            <a:off x="1" y="1493838"/>
            <a:ext cx="2469599" cy="5367337"/>
          </a:xfrm>
          <a:prstGeom prst="rect">
            <a:avLst/>
          </a:prstGeom>
        </p:spPr>
        <p:txBody>
          <a:bodyPr>
            <a:normAutofit/>
          </a:bodyPr>
          <a:lstStyle/>
          <a:p>
            <a:r>
              <a:rPr lang="en-US"/>
              <a:t>Click icon to add picture</a:t>
            </a:r>
            <a:endParaRPr lang="en-CA"/>
          </a:p>
        </p:txBody>
      </p:sp>
      <p:sp>
        <p:nvSpPr>
          <p:cNvPr id="7" name="Content Placeholder 7">
            <a:extLst>
              <a:ext uri="{FF2B5EF4-FFF2-40B4-BE49-F238E27FC236}">
                <a16:creationId xmlns:a16="http://schemas.microsoft.com/office/drawing/2014/main" id="{1AE15C24-6BDB-4FDE-B5F1-E1404177F90F}"/>
              </a:ext>
            </a:extLst>
          </p:cNvPr>
          <p:cNvSpPr>
            <a:spLocks noGrp="1"/>
          </p:cNvSpPr>
          <p:nvPr>
            <p:ph sz="quarter" idx="12" hasCustomPrompt="1"/>
          </p:nvPr>
        </p:nvSpPr>
        <p:spPr>
          <a:xfrm>
            <a:off x="2952207" y="2013675"/>
            <a:ext cx="8332117" cy="4099742"/>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165225" indent="-268288" algn="l" defTabSz="914400" rtl="0" eaLnBrk="1" latinLnBrk="0" hangingPunct="1">
              <a:spcBef>
                <a:spcPts val="1200"/>
              </a:spcBef>
              <a:spcAft>
                <a:spcPts val="0"/>
              </a:spcAft>
              <a:buClr>
                <a:schemeClr val="accent1"/>
              </a:buClr>
              <a:buSzPct val="60000"/>
              <a:buFont typeface="Arial" panose="020B0604020202020204" pitchFamily="34" charset="0"/>
              <a:buChar char="►"/>
              <a:tabLst>
                <a:tab pos="1165225"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431925" indent="-266700"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431925"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First bullet</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1">
            <a:extLst>
              <a:ext uri="{FF2B5EF4-FFF2-40B4-BE49-F238E27FC236}">
                <a16:creationId xmlns:a16="http://schemas.microsoft.com/office/drawing/2014/main" id="{421C87D0-4385-4537-A2FA-CD6A3FE5F4F1}"/>
              </a:ext>
            </a:extLst>
          </p:cNvPr>
          <p:cNvSpPr txBox="1">
            <a:spLocks/>
          </p:cNvSpPr>
          <p:nvPr/>
        </p:nvSpPr>
        <p:spPr>
          <a:xfrm>
            <a:off x="6723" y="1"/>
            <a:ext cx="2468119" cy="1492624"/>
          </a:xfrm>
          <a:prstGeom prst="rect">
            <a:avLst/>
          </a:prstGeom>
        </p:spPr>
        <p:txBody>
          <a:bodyPr vert="horz" lIns="90000" tIns="46800" rIns="91440" bIns="72000" rtlCol="0" anchor="ctr" anchorCtr="0">
            <a:normAutofit/>
          </a:bodyPr>
          <a:lstStyle>
            <a:lvl1pPr algn="ctr" defTabSz="914400" rtl="0" eaLnBrk="1" latinLnBrk="0" hangingPunct="1">
              <a:lnSpc>
                <a:spcPct val="100000"/>
              </a:lnSpc>
              <a:spcBef>
                <a:spcPct val="0"/>
              </a:spcBef>
              <a:buNone/>
              <a:defRPr sz="2800" kern="1200">
                <a:solidFill>
                  <a:schemeClr val="bg1"/>
                </a:solidFill>
                <a:latin typeface="Avenir Next Condensed" panose="020B0506020202020204" pitchFamily="34" charset="0"/>
                <a:ea typeface="+mj-ea"/>
                <a:cs typeface="+mj-cs"/>
              </a:defRPr>
            </a:lvl1pPr>
          </a:lstStyle>
          <a:p>
            <a:pPr>
              <a:lnSpc>
                <a:spcPct val="150000"/>
              </a:lnSpc>
            </a:pPr>
            <a:endParaRPr lang="en-US" sz="2400">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8462A3E3-8AE1-45A5-9260-C02D196574FA}"/>
              </a:ext>
            </a:extLst>
          </p:cNvPr>
          <p:cNvSpPr>
            <a:spLocks noGrp="1"/>
          </p:cNvSpPr>
          <p:nvPr>
            <p:ph type="body" sz="quarter" idx="13" hasCustomPrompt="1"/>
          </p:nvPr>
        </p:nvSpPr>
        <p:spPr>
          <a:xfrm>
            <a:off x="0" y="0"/>
            <a:ext cx="2474913" cy="1492250"/>
          </a:xfrm>
          <a:prstGeom prst="rect">
            <a:avLst/>
          </a:prstGeom>
        </p:spPr>
        <p:txBody>
          <a:bodyPr anchor="ctr">
            <a:normAutofit/>
          </a:bodyPr>
          <a:lstStyle>
            <a:lvl1pPr algn="ctr">
              <a:defRPr sz="2400">
                <a:solidFill>
                  <a:schemeClr val="bg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CA"/>
              <a:t>Heading</a:t>
            </a:r>
          </a:p>
        </p:txBody>
      </p:sp>
      <p:sp>
        <p:nvSpPr>
          <p:cNvPr id="9" name="Rectangle 8">
            <a:extLst>
              <a:ext uri="{FF2B5EF4-FFF2-40B4-BE49-F238E27FC236}">
                <a16:creationId xmlns:a16="http://schemas.microsoft.com/office/drawing/2014/main" id="{B48D8F82-A0A4-4E6D-8D83-1AF2339732F0}"/>
              </a:ext>
            </a:extLst>
          </p:cNvPr>
          <p:cNvSpPr/>
          <p:nvPr userDrawn="1"/>
        </p:nvSpPr>
        <p:spPr>
          <a:xfrm>
            <a:off x="0" y="-1"/>
            <a:ext cx="2469600" cy="1494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Title 1">
            <a:extLst>
              <a:ext uri="{FF2B5EF4-FFF2-40B4-BE49-F238E27FC236}">
                <a16:creationId xmlns:a16="http://schemas.microsoft.com/office/drawing/2014/main" id="{63B39AD9-F145-477C-BEC9-116811B8E4D7}"/>
              </a:ext>
            </a:extLst>
          </p:cNvPr>
          <p:cNvSpPr txBox="1">
            <a:spLocks/>
          </p:cNvSpPr>
          <p:nvPr userDrawn="1"/>
        </p:nvSpPr>
        <p:spPr>
          <a:xfrm>
            <a:off x="6723" y="1"/>
            <a:ext cx="2468119" cy="1492624"/>
          </a:xfrm>
          <a:prstGeom prst="rect">
            <a:avLst/>
          </a:prstGeom>
        </p:spPr>
        <p:txBody>
          <a:bodyPr vert="horz" lIns="90000" tIns="46800" rIns="91440" bIns="72000" rtlCol="0" anchor="ctr" anchorCtr="0">
            <a:normAutofit/>
          </a:bodyPr>
          <a:lstStyle>
            <a:lvl1pPr algn="ctr" defTabSz="914400" rtl="0" eaLnBrk="1" latinLnBrk="0" hangingPunct="1">
              <a:lnSpc>
                <a:spcPct val="100000"/>
              </a:lnSpc>
              <a:spcBef>
                <a:spcPct val="0"/>
              </a:spcBef>
              <a:buNone/>
              <a:defRPr sz="2800" kern="1200">
                <a:solidFill>
                  <a:schemeClr val="bg1"/>
                </a:solidFill>
                <a:latin typeface="Avenir Next Condensed" panose="020B0506020202020204" pitchFamily="34" charset="0"/>
                <a:ea typeface="+mj-ea"/>
                <a:cs typeface="+mj-cs"/>
              </a:defRPr>
            </a:lvl1pPr>
          </a:lstStyle>
          <a:p>
            <a:pPr>
              <a:lnSpc>
                <a:spcPct val="150000"/>
              </a:lnSpc>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8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usiness Banking Cover - Re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CB127E-D2D7-5248-83DB-71A198C43172}"/>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4" name="Picture 3">
            <a:extLst>
              <a:ext uri="{FF2B5EF4-FFF2-40B4-BE49-F238E27FC236}">
                <a16:creationId xmlns:a16="http://schemas.microsoft.com/office/drawing/2014/main" id="{32786602-D8AA-D84F-99DE-9E080DE35484}"/>
              </a:ext>
            </a:extLst>
          </p:cNvPr>
          <p:cNvPicPr>
            <a:picLocks noChangeAspect="1"/>
          </p:cNvPicPr>
          <p:nvPr userDrawn="1"/>
        </p:nvPicPr>
        <p:blipFill>
          <a:blip r:embed="rId2"/>
          <a:stretch>
            <a:fillRect/>
          </a:stretch>
        </p:blipFill>
        <p:spPr>
          <a:xfrm>
            <a:off x="6787798" y="0"/>
            <a:ext cx="5404202" cy="1473200"/>
          </a:xfrm>
          <a:prstGeom prst="rect">
            <a:avLst/>
          </a:prstGeom>
        </p:spPr>
      </p:pic>
      <p:pic>
        <p:nvPicPr>
          <p:cNvPr id="13" name="Picture 12">
            <a:extLst>
              <a:ext uri="{FF2B5EF4-FFF2-40B4-BE49-F238E27FC236}">
                <a16:creationId xmlns:a16="http://schemas.microsoft.com/office/drawing/2014/main" id="{5F38067A-79FF-6A46-8AF0-59DDCEE22436}"/>
              </a:ext>
            </a:extLst>
          </p:cNvPr>
          <p:cNvPicPr>
            <a:picLocks noChangeAspect="1"/>
          </p:cNvPicPr>
          <p:nvPr userDrawn="1"/>
        </p:nvPicPr>
        <p:blipFill>
          <a:blip r:embed="rId3"/>
          <a:stretch>
            <a:fillRect/>
          </a:stretch>
        </p:blipFill>
        <p:spPr>
          <a:xfrm>
            <a:off x="0" y="6049211"/>
            <a:ext cx="5404202" cy="1473200"/>
          </a:xfrm>
          <a:prstGeom prst="rect">
            <a:avLst/>
          </a:prstGeom>
        </p:spPr>
      </p:pic>
      <p:pic>
        <p:nvPicPr>
          <p:cNvPr id="14" name="Picture 13">
            <a:extLst>
              <a:ext uri="{FF2B5EF4-FFF2-40B4-BE49-F238E27FC236}">
                <a16:creationId xmlns:a16="http://schemas.microsoft.com/office/drawing/2014/main" id="{CFF9CDA2-A47C-0E43-B23E-1A10CCD344A6}"/>
              </a:ext>
            </a:extLst>
          </p:cNvPr>
          <p:cNvPicPr>
            <a:picLocks noChangeAspect="1"/>
          </p:cNvPicPr>
          <p:nvPr userDrawn="1"/>
        </p:nvPicPr>
        <p:blipFill>
          <a:blip r:embed="rId4"/>
          <a:stretch>
            <a:fillRect/>
          </a:stretch>
        </p:blipFill>
        <p:spPr>
          <a:xfrm>
            <a:off x="10268020" y="6028892"/>
            <a:ext cx="1923980" cy="829109"/>
          </a:xfrm>
          <a:prstGeom prst="rect">
            <a:avLst/>
          </a:prstGeom>
        </p:spPr>
      </p:pic>
    </p:spTree>
    <p:extLst>
      <p:ext uri="{BB962C8B-B14F-4D97-AF65-F5344CB8AC3E}">
        <p14:creationId xmlns:p14="http://schemas.microsoft.com/office/powerpoint/2010/main" val="4285436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R Business Banking Cover - Black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A4575-DD76-A348-96A0-81F27EB05447}"/>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6" name="Picture 5">
            <a:extLst>
              <a:ext uri="{FF2B5EF4-FFF2-40B4-BE49-F238E27FC236}">
                <a16:creationId xmlns:a16="http://schemas.microsoft.com/office/drawing/2014/main" id="{ED0D631F-E227-5C4F-AA2B-2A94FA443CD8}"/>
              </a:ext>
            </a:extLst>
          </p:cNvPr>
          <p:cNvPicPr>
            <a:picLocks noChangeAspect="1"/>
          </p:cNvPicPr>
          <p:nvPr userDrawn="1"/>
        </p:nvPicPr>
        <p:blipFill>
          <a:blip r:embed="rId2"/>
          <a:stretch>
            <a:fillRect/>
          </a:stretch>
        </p:blipFill>
        <p:spPr>
          <a:xfrm>
            <a:off x="9821152" y="6024616"/>
            <a:ext cx="2370848" cy="833384"/>
          </a:xfrm>
          <a:prstGeom prst="rect">
            <a:avLst/>
          </a:prstGeom>
        </p:spPr>
      </p:pic>
      <p:pic>
        <p:nvPicPr>
          <p:cNvPr id="7" name="Picture 6">
            <a:extLst>
              <a:ext uri="{FF2B5EF4-FFF2-40B4-BE49-F238E27FC236}">
                <a16:creationId xmlns:a16="http://schemas.microsoft.com/office/drawing/2014/main" id="{DE9A883B-3785-B643-B96A-26072DF6085E}"/>
              </a:ext>
            </a:extLst>
          </p:cNvPr>
          <p:cNvPicPr>
            <a:picLocks noChangeAspect="1"/>
          </p:cNvPicPr>
          <p:nvPr userDrawn="1"/>
        </p:nvPicPr>
        <p:blipFill>
          <a:blip r:embed="rId3"/>
          <a:stretch>
            <a:fillRect/>
          </a:stretch>
        </p:blipFill>
        <p:spPr>
          <a:xfrm>
            <a:off x="6787798" y="0"/>
            <a:ext cx="5404202" cy="1473200"/>
          </a:xfrm>
          <a:prstGeom prst="rect">
            <a:avLst/>
          </a:prstGeom>
        </p:spPr>
      </p:pic>
      <p:pic>
        <p:nvPicPr>
          <p:cNvPr id="9" name="Picture 8">
            <a:extLst>
              <a:ext uri="{FF2B5EF4-FFF2-40B4-BE49-F238E27FC236}">
                <a16:creationId xmlns:a16="http://schemas.microsoft.com/office/drawing/2014/main" id="{EE72A687-0408-5B40-83CE-64CC4FDCEBC6}"/>
              </a:ext>
            </a:extLst>
          </p:cNvPr>
          <p:cNvPicPr>
            <a:picLocks noChangeAspect="1"/>
          </p:cNvPicPr>
          <p:nvPr userDrawn="1"/>
        </p:nvPicPr>
        <p:blipFill>
          <a:blip r:embed="rId4"/>
          <a:stretch>
            <a:fillRect/>
          </a:stretch>
        </p:blipFill>
        <p:spPr>
          <a:xfrm>
            <a:off x="0" y="6039126"/>
            <a:ext cx="5404202" cy="1473200"/>
          </a:xfrm>
          <a:prstGeom prst="rect">
            <a:avLst/>
          </a:prstGeom>
        </p:spPr>
      </p:pic>
    </p:spTree>
    <p:extLst>
      <p:ext uri="{BB962C8B-B14F-4D97-AF65-F5344CB8AC3E}">
        <p14:creationId xmlns:p14="http://schemas.microsoft.com/office/powerpoint/2010/main" val="210211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R Business Banking Cover - Re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04268-02CB-B548-A5D9-649E98263818}"/>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5" name="Picture 4">
            <a:extLst>
              <a:ext uri="{FF2B5EF4-FFF2-40B4-BE49-F238E27FC236}">
                <a16:creationId xmlns:a16="http://schemas.microsoft.com/office/drawing/2014/main" id="{9E7502FB-1405-AE44-83FB-675C5EADAC73}"/>
              </a:ext>
            </a:extLst>
          </p:cNvPr>
          <p:cNvPicPr>
            <a:picLocks noChangeAspect="1"/>
          </p:cNvPicPr>
          <p:nvPr userDrawn="1"/>
        </p:nvPicPr>
        <p:blipFill>
          <a:blip r:embed="rId2"/>
          <a:stretch>
            <a:fillRect/>
          </a:stretch>
        </p:blipFill>
        <p:spPr>
          <a:xfrm>
            <a:off x="6787798" y="0"/>
            <a:ext cx="5404202" cy="1473200"/>
          </a:xfrm>
          <a:prstGeom prst="rect">
            <a:avLst/>
          </a:prstGeom>
        </p:spPr>
      </p:pic>
      <p:pic>
        <p:nvPicPr>
          <p:cNvPr id="6" name="Picture 5">
            <a:extLst>
              <a:ext uri="{FF2B5EF4-FFF2-40B4-BE49-F238E27FC236}">
                <a16:creationId xmlns:a16="http://schemas.microsoft.com/office/drawing/2014/main" id="{6475011A-61C0-604A-B539-20AB1DDABD44}"/>
              </a:ext>
            </a:extLst>
          </p:cNvPr>
          <p:cNvPicPr>
            <a:picLocks noChangeAspect="1"/>
          </p:cNvPicPr>
          <p:nvPr userDrawn="1"/>
        </p:nvPicPr>
        <p:blipFill>
          <a:blip r:embed="rId3"/>
          <a:stretch>
            <a:fillRect/>
          </a:stretch>
        </p:blipFill>
        <p:spPr>
          <a:xfrm>
            <a:off x="0" y="6049211"/>
            <a:ext cx="5404202" cy="1473200"/>
          </a:xfrm>
          <a:prstGeom prst="rect">
            <a:avLst/>
          </a:prstGeom>
        </p:spPr>
      </p:pic>
      <p:pic>
        <p:nvPicPr>
          <p:cNvPr id="7" name="Picture 6">
            <a:extLst>
              <a:ext uri="{FF2B5EF4-FFF2-40B4-BE49-F238E27FC236}">
                <a16:creationId xmlns:a16="http://schemas.microsoft.com/office/drawing/2014/main" id="{1B7C08CB-DC8D-0446-BA23-19E5FF947FA0}"/>
              </a:ext>
            </a:extLst>
          </p:cNvPr>
          <p:cNvPicPr>
            <a:picLocks noChangeAspect="1"/>
          </p:cNvPicPr>
          <p:nvPr userDrawn="1"/>
        </p:nvPicPr>
        <p:blipFill>
          <a:blip r:embed="rId4"/>
          <a:stretch>
            <a:fillRect/>
          </a:stretch>
        </p:blipFill>
        <p:spPr>
          <a:xfrm>
            <a:off x="9821152" y="6024616"/>
            <a:ext cx="2370848" cy="833384"/>
          </a:xfrm>
          <a:prstGeom prst="rect">
            <a:avLst/>
          </a:prstGeom>
        </p:spPr>
      </p:pic>
    </p:spTree>
    <p:extLst>
      <p:ext uri="{BB962C8B-B14F-4D97-AF65-F5344CB8AC3E}">
        <p14:creationId xmlns:p14="http://schemas.microsoft.com/office/powerpoint/2010/main" val="11352376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BM Cover - Blac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9E5924-F13C-4D45-91B1-75B925311F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607"/>
            <a:ext cx="12191999" cy="6857553"/>
          </a:xfrm>
          <a:prstGeom prst="rect">
            <a:avLst/>
          </a:prstGeom>
        </p:spPr>
      </p:pic>
      <p:sp>
        <p:nvSpPr>
          <p:cNvPr id="2" name="TextBox 1">
            <a:extLst>
              <a:ext uri="{FF2B5EF4-FFF2-40B4-BE49-F238E27FC236}">
                <a16:creationId xmlns:a16="http://schemas.microsoft.com/office/drawing/2014/main" id="{490A4575-DD76-A348-96A0-81F27EB05447}"/>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5" name="Picture 4" descr="Scotiabank GBM logo">
            <a:extLst>
              <a:ext uri="{FF2B5EF4-FFF2-40B4-BE49-F238E27FC236}">
                <a16:creationId xmlns:a16="http://schemas.microsoft.com/office/drawing/2014/main" id="{99847570-70BB-B14E-BB63-29FD691C2F3B}"/>
              </a:ext>
            </a:extLst>
          </p:cNvPr>
          <p:cNvPicPr>
            <a:picLocks noChangeAspect="1"/>
          </p:cNvPicPr>
          <p:nvPr userDrawn="1"/>
        </p:nvPicPr>
        <p:blipFill>
          <a:blip r:embed="rId3"/>
          <a:stretch>
            <a:fillRect/>
          </a:stretch>
        </p:blipFill>
        <p:spPr>
          <a:xfrm>
            <a:off x="10228135" y="6134100"/>
            <a:ext cx="1963865" cy="724060"/>
          </a:xfrm>
          <a:prstGeom prst="rect">
            <a:avLst/>
          </a:prstGeom>
        </p:spPr>
      </p:pic>
    </p:spTree>
    <p:extLst>
      <p:ext uri="{BB962C8B-B14F-4D97-AF65-F5344CB8AC3E}">
        <p14:creationId xmlns:p14="http://schemas.microsoft.com/office/powerpoint/2010/main" val="1098626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BM Cover - Re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1CBB62-A5FF-8C4D-9297-B08E2C19177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3"/>
            <a:ext cx="12191999" cy="6857554"/>
          </a:xfrm>
          <a:prstGeom prst="rect">
            <a:avLst/>
          </a:prstGeom>
        </p:spPr>
      </p:pic>
      <p:sp>
        <p:nvSpPr>
          <p:cNvPr id="2" name="TextBox 1">
            <a:extLst>
              <a:ext uri="{FF2B5EF4-FFF2-40B4-BE49-F238E27FC236}">
                <a16:creationId xmlns:a16="http://schemas.microsoft.com/office/drawing/2014/main" id="{BA404268-02CB-B548-A5D9-649E98263818}"/>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5" name="Picture 4" descr="Scotiabank GBM logo">
            <a:extLst>
              <a:ext uri="{FF2B5EF4-FFF2-40B4-BE49-F238E27FC236}">
                <a16:creationId xmlns:a16="http://schemas.microsoft.com/office/drawing/2014/main" id="{889B05FD-A090-A641-9AEC-CB8B43A7FF06}"/>
              </a:ext>
            </a:extLst>
          </p:cNvPr>
          <p:cNvPicPr>
            <a:picLocks noChangeAspect="1"/>
          </p:cNvPicPr>
          <p:nvPr userDrawn="1"/>
        </p:nvPicPr>
        <p:blipFill>
          <a:blip r:embed="rId3"/>
          <a:stretch>
            <a:fillRect/>
          </a:stretch>
        </p:blipFill>
        <p:spPr>
          <a:xfrm>
            <a:off x="10228135" y="6134100"/>
            <a:ext cx="1963865" cy="724060"/>
          </a:xfrm>
          <a:prstGeom prst="rect">
            <a:avLst/>
          </a:prstGeom>
        </p:spPr>
      </p:pic>
    </p:spTree>
    <p:extLst>
      <p:ext uri="{BB962C8B-B14F-4D97-AF65-F5344CB8AC3E}">
        <p14:creationId xmlns:p14="http://schemas.microsoft.com/office/powerpoint/2010/main" val="2078498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 GBM Cover - Blac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9E5924-F13C-4D45-91B1-75B925311F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4"/>
            <a:ext cx="12191999" cy="6857553"/>
          </a:xfrm>
          <a:prstGeom prst="rect">
            <a:avLst/>
          </a:prstGeom>
        </p:spPr>
      </p:pic>
      <p:sp>
        <p:nvSpPr>
          <p:cNvPr id="2" name="TextBox 1">
            <a:extLst>
              <a:ext uri="{FF2B5EF4-FFF2-40B4-BE49-F238E27FC236}">
                <a16:creationId xmlns:a16="http://schemas.microsoft.com/office/drawing/2014/main" id="{490A4575-DD76-A348-96A0-81F27EB05447}"/>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4" name="Picture 3" descr="Spanish Scotiabank GBM logo">
            <a:extLst>
              <a:ext uri="{FF2B5EF4-FFF2-40B4-BE49-F238E27FC236}">
                <a16:creationId xmlns:a16="http://schemas.microsoft.com/office/drawing/2014/main" id="{CDE4CE1D-FAEE-324A-97A6-E56C04F92524}"/>
              </a:ext>
            </a:extLst>
          </p:cNvPr>
          <p:cNvPicPr>
            <a:picLocks noChangeAspect="1"/>
          </p:cNvPicPr>
          <p:nvPr userDrawn="1"/>
        </p:nvPicPr>
        <p:blipFill>
          <a:blip r:embed="rId3"/>
          <a:stretch>
            <a:fillRect/>
          </a:stretch>
        </p:blipFill>
        <p:spPr>
          <a:xfrm>
            <a:off x="10216852" y="6133941"/>
            <a:ext cx="1963865" cy="724060"/>
          </a:xfrm>
          <a:prstGeom prst="rect">
            <a:avLst/>
          </a:prstGeom>
        </p:spPr>
      </p:pic>
      <p:sp>
        <p:nvSpPr>
          <p:cNvPr id="6" name="TextBox 5">
            <a:extLst>
              <a:ext uri="{FF2B5EF4-FFF2-40B4-BE49-F238E27FC236}">
                <a16:creationId xmlns:a16="http://schemas.microsoft.com/office/drawing/2014/main" id="{99612FBA-923A-604F-903B-AC144AD6E5C6}"/>
              </a:ext>
            </a:extLst>
          </p:cNvPr>
          <p:cNvSpPr txBox="1"/>
          <p:nvPr userDrawn="1"/>
        </p:nvSpPr>
        <p:spPr>
          <a:xfrm>
            <a:off x="11479733" y="-636815"/>
            <a:ext cx="65" cy="2880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rtlCol="0" anchor="t">
            <a:spAutoFit/>
          </a:bodyPr>
          <a:lstStyle/>
          <a:p>
            <a:pPr algn="l">
              <a:lnSpc>
                <a:spcPct val="150000"/>
              </a:lnSpc>
              <a:buClr>
                <a:schemeClr val="accent5"/>
              </a:buClr>
              <a:buSzPct val="80000"/>
            </a:pPr>
            <a:endParaRPr lang="en-US" sz="1400">
              <a:latin typeface="Scotia" panose="020B0503020203020204" pitchFamily="34" charset="0"/>
            </a:endParaRPr>
          </a:p>
        </p:txBody>
      </p:sp>
    </p:spTree>
    <p:extLst>
      <p:ext uri="{BB962C8B-B14F-4D97-AF65-F5344CB8AC3E}">
        <p14:creationId xmlns:p14="http://schemas.microsoft.com/office/powerpoint/2010/main" val="13016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P GBM Cover - Re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1CBB62-A5FF-8C4D-9297-B08E2C19177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3"/>
            <a:ext cx="12191999" cy="6857554"/>
          </a:xfrm>
          <a:prstGeom prst="rect">
            <a:avLst/>
          </a:prstGeom>
        </p:spPr>
      </p:pic>
      <p:sp>
        <p:nvSpPr>
          <p:cNvPr id="2" name="TextBox 1">
            <a:extLst>
              <a:ext uri="{FF2B5EF4-FFF2-40B4-BE49-F238E27FC236}">
                <a16:creationId xmlns:a16="http://schemas.microsoft.com/office/drawing/2014/main" id="{BA404268-02CB-B548-A5D9-649E98263818}"/>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6" name="Picture 5" descr="Spanish Scotiabank GBM logo">
            <a:extLst>
              <a:ext uri="{FF2B5EF4-FFF2-40B4-BE49-F238E27FC236}">
                <a16:creationId xmlns:a16="http://schemas.microsoft.com/office/drawing/2014/main" id="{C1FB7F95-E23D-EB4F-AEF9-A84817035B73}"/>
              </a:ext>
            </a:extLst>
          </p:cNvPr>
          <p:cNvPicPr>
            <a:picLocks noChangeAspect="1"/>
          </p:cNvPicPr>
          <p:nvPr userDrawn="1"/>
        </p:nvPicPr>
        <p:blipFill>
          <a:blip r:embed="rId3"/>
          <a:stretch>
            <a:fillRect/>
          </a:stretch>
        </p:blipFill>
        <p:spPr>
          <a:xfrm>
            <a:off x="10216852" y="6133941"/>
            <a:ext cx="1963865" cy="724060"/>
          </a:xfrm>
          <a:prstGeom prst="rect">
            <a:avLst/>
          </a:prstGeom>
        </p:spPr>
      </p:pic>
    </p:spTree>
    <p:extLst>
      <p:ext uri="{BB962C8B-B14F-4D97-AF65-F5344CB8AC3E}">
        <p14:creationId xmlns:p14="http://schemas.microsoft.com/office/powerpoint/2010/main" val="37811700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R GBM Cover - Blac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9E5924-F13C-4D45-91B1-75B925311F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4"/>
            <a:ext cx="12191999" cy="6857553"/>
          </a:xfrm>
          <a:prstGeom prst="rect">
            <a:avLst/>
          </a:prstGeom>
        </p:spPr>
      </p:pic>
      <p:sp>
        <p:nvSpPr>
          <p:cNvPr id="2" name="TextBox 1">
            <a:extLst>
              <a:ext uri="{FF2B5EF4-FFF2-40B4-BE49-F238E27FC236}">
                <a16:creationId xmlns:a16="http://schemas.microsoft.com/office/drawing/2014/main" id="{490A4575-DD76-A348-96A0-81F27EB05447}"/>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sp>
        <p:nvSpPr>
          <p:cNvPr id="6" name="TextBox 5">
            <a:extLst>
              <a:ext uri="{FF2B5EF4-FFF2-40B4-BE49-F238E27FC236}">
                <a16:creationId xmlns:a16="http://schemas.microsoft.com/office/drawing/2014/main" id="{99612FBA-923A-604F-903B-AC144AD6E5C6}"/>
              </a:ext>
            </a:extLst>
          </p:cNvPr>
          <p:cNvSpPr txBox="1"/>
          <p:nvPr userDrawn="1"/>
        </p:nvSpPr>
        <p:spPr>
          <a:xfrm>
            <a:off x="11479733" y="-636815"/>
            <a:ext cx="65" cy="2880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rtlCol="0" anchor="t">
            <a:spAutoFit/>
          </a:bodyPr>
          <a:lstStyle/>
          <a:p>
            <a:pPr algn="l">
              <a:lnSpc>
                <a:spcPct val="150000"/>
              </a:lnSpc>
              <a:buClr>
                <a:schemeClr val="accent5"/>
              </a:buClr>
              <a:buSzPct val="80000"/>
            </a:pPr>
            <a:endParaRPr lang="en-US" sz="1400">
              <a:latin typeface="Scotia" panose="020B0503020203020204" pitchFamily="34" charset="0"/>
            </a:endParaRPr>
          </a:p>
        </p:txBody>
      </p:sp>
      <p:pic>
        <p:nvPicPr>
          <p:cNvPr id="5" name="Picture 4" descr="French Scotiabank GBM logo">
            <a:extLst>
              <a:ext uri="{FF2B5EF4-FFF2-40B4-BE49-F238E27FC236}">
                <a16:creationId xmlns:a16="http://schemas.microsoft.com/office/drawing/2014/main" id="{98307C95-7F7D-E343-BF07-5CEFD722EC49}"/>
              </a:ext>
            </a:extLst>
          </p:cNvPr>
          <p:cNvPicPr>
            <a:picLocks noChangeAspect="1"/>
          </p:cNvPicPr>
          <p:nvPr userDrawn="1"/>
        </p:nvPicPr>
        <p:blipFill>
          <a:blip r:embed="rId3"/>
          <a:stretch>
            <a:fillRect/>
          </a:stretch>
        </p:blipFill>
        <p:spPr>
          <a:xfrm>
            <a:off x="9811225" y="6133717"/>
            <a:ext cx="2380775" cy="724060"/>
          </a:xfrm>
          <a:prstGeom prst="rect">
            <a:avLst/>
          </a:prstGeom>
        </p:spPr>
      </p:pic>
    </p:spTree>
    <p:extLst>
      <p:ext uri="{BB962C8B-B14F-4D97-AF65-F5344CB8AC3E}">
        <p14:creationId xmlns:p14="http://schemas.microsoft.com/office/powerpoint/2010/main" val="23571819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R GBM Cover - Re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1CBB62-A5FF-8C4D-9297-B08E2C19177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3"/>
            <a:ext cx="12191999" cy="6857554"/>
          </a:xfrm>
          <a:prstGeom prst="rect">
            <a:avLst/>
          </a:prstGeom>
        </p:spPr>
      </p:pic>
      <p:sp>
        <p:nvSpPr>
          <p:cNvPr id="2" name="TextBox 1">
            <a:extLst>
              <a:ext uri="{FF2B5EF4-FFF2-40B4-BE49-F238E27FC236}">
                <a16:creationId xmlns:a16="http://schemas.microsoft.com/office/drawing/2014/main" id="{BA404268-02CB-B548-A5D9-649E98263818}"/>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5" name="Picture 4" descr="French Scotiabank GBM logo">
            <a:extLst>
              <a:ext uri="{FF2B5EF4-FFF2-40B4-BE49-F238E27FC236}">
                <a16:creationId xmlns:a16="http://schemas.microsoft.com/office/drawing/2014/main" id="{460D8634-9627-7143-A1A5-BC50DC8BD95C}"/>
              </a:ext>
            </a:extLst>
          </p:cNvPr>
          <p:cNvPicPr>
            <a:picLocks noChangeAspect="1"/>
          </p:cNvPicPr>
          <p:nvPr userDrawn="1"/>
        </p:nvPicPr>
        <p:blipFill>
          <a:blip r:embed="rId3"/>
          <a:stretch>
            <a:fillRect/>
          </a:stretch>
        </p:blipFill>
        <p:spPr>
          <a:xfrm>
            <a:off x="9811225" y="6133717"/>
            <a:ext cx="2380775" cy="724060"/>
          </a:xfrm>
          <a:prstGeom prst="rect">
            <a:avLst/>
          </a:prstGeom>
        </p:spPr>
      </p:pic>
    </p:spTree>
    <p:extLst>
      <p:ext uri="{BB962C8B-B14F-4D97-AF65-F5344CB8AC3E}">
        <p14:creationId xmlns:p14="http://schemas.microsoft.com/office/powerpoint/2010/main" val="39603401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WM Cover - Blac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DFB8D7-3E8C-044A-ADD2-42621DA476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4"/>
            <a:ext cx="12191999" cy="6857553"/>
          </a:xfrm>
          <a:prstGeom prst="rect">
            <a:avLst/>
          </a:prstGeom>
        </p:spPr>
      </p:pic>
      <p:sp>
        <p:nvSpPr>
          <p:cNvPr id="2" name="TextBox 1">
            <a:extLst>
              <a:ext uri="{FF2B5EF4-FFF2-40B4-BE49-F238E27FC236}">
                <a16:creationId xmlns:a16="http://schemas.microsoft.com/office/drawing/2014/main" id="{0DAC3504-D535-A34B-A0E6-C47A0B0FBDE4}"/>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3" name="Picture 4" descr="SWM logo">
            <a:extLst>
              <a:ext uri="{FF2B5EF4-FFF2-40B4-BE49-F238E27FC236}">
                <a16:creationId xmlns:a16="http://schemas.microsoft.com/office/drawing/2014/main" id="{0EB922FA-1ADD-D34F-98BD-8F410A43A4F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88755" y="6322411"/>
            <a:ext cx="3903245" cy="53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60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8E19-212B-4145-A9BC-963A54522789}"/>
              </a:ext>
            </a:extLst>
          </p:cNvPr>
          <p:cNvSpPr>
            <a:spLocks noGrp="1"/>
          </p:cNvSpPr>
          <p:nvPr>
            <p:ph type="title"/>
          </p:nvPr>
        </p:nvSpPr>
        <p:spPr>
          <a:xfrm>
            <a:off x="1163638" y="0"/>
            <a:ext cx="10515600" cy="1160463"/>
          </a:xfrm>
          <a:prstGeom prst="rect">
            <a:avLst/>
          </a:prstGeom>
        </p:spPr>
        <p:txBody>
          <a:bodyPr anchor="b" anchorCtr="0">
            <a:normAutofit/>
          </a:bodyPr>
          <a:lstStyle>
            <a:lvl1pPr>
              <a:defRPr sz="300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AE68EE5F-95AD-4279-A225-3041CFF8D949}"/>
              </a:ext>
            </a:extLst>
          </p:cNvPr>
          <p:cNvSpPr>
            <a:spLocks noGrp="1"/>
          </p:cNvSpPr>
          <p:nvPr>
            <p:ph sz="quarter" idx="12"/>
          </p:nvPr>
        </p:nvSpPr>
        <p:spPr>
          <a:xfrm>
            <a:off x="1163638" y="1622515"/>
            <a:ext cx="5572442" cy="4822889"/>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165225" indent="-268288" algn="l" defTabSz="914400" rtl="0" eaLnBrk="1" latinLnBrk="0" hangingPunct="1">
              <a:spcBef>
                <a:spcPts val="1200"/>
              </a:spcBef>
              <a:spcAft>
                <a:spcPts val="0"/>
              </a:spcAft>
              <a:buClr>
                <a:schemeClr val="accent1"/>
              </a:buClr>
              <a:buSzPct val="60000"/>
              <a:buFont typeface="Arial" panose="020B0604020202020204" pitchFamily="34" charset="0"/>
              <a:buChar char="►"/>
              <a:tabLst>
                <a:tab pos="1165225"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431925" indent="-266700"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431925"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87F8D933-2A2A-4592-BD62-31CC9783C94C}"/>
              </a:ext>
            </a:extLst>
          </p:cNvPr>
          <p:cNvSpPr>
            <a:spLocks noGrp="1"/>
          </p:cNvSpPr>
          <p:nvPr>
            <p:ph type="sldNum" sz="quarter" idx="13"/>
          </p:nvPr>
        </p:nvSpPr>
        <p:spPr/>
        <p:txBody>
          <a:bodyPr>
            <a:normAutofit/>
          </a:bodyPr>
          <a:lstStyle/>
          <a:p>
            <a:fld id="{E87566E4-5D15-4302-BF3B-399ED34F2614}" type="slidenum">
              <a:rPr lang="en-CA" smtClean="0"/>
              <a:pPr/>
              <a:t>‹#›</a:t>
            </a:fld>
            <a:endParaRPr lang="en-CA"/>
          </a:p>
        </p:txBody>
      </p:sp>
    </p:spTree>
    <p:extLst>
      <p:ext uri="{BB962C8B-B14F-4D97-AF65-F5344CB8AC3E}">
        <p14:creationId xmlns:p14="http://schemas.microsoft.com/office/powerpoint/2010/main" val="24649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WM Cover - R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82491F-F095-1B4A-B18E-D4B5424A9B5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3"/>
            <a:ext cx="12191999" cy="6857554"/>
          </a:xfrm>
          <a:prstGeom prst="rect">
            <a:avLst/>
          </a:prstGeom>
        </p:spPr>
      </p:pic>
      <p:sp>
        <p:nvSpPr>
          <p:cNvPr id="2" name="TextBox 1">
            <a:extLst>
              <a:ext uri="{FF2B5EF4-FFF2-40B4-BE49-F238E27FC236}">
                <a16:creationId xmlns:a16="http://schemas.microsoft.com/office/drawing/2014/main" id="{18E45DFA-574E-6049-AFBF-1D7DF2063823}"/>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5" name="Picture 4" descr="SWM logo">
            <a:extLst>
              <a:ext uri="{FF2B5EF4-FFF2-40B4-BE49-F238E27FC236}">
                <a16:creationId xmlns:a16="http://schemas.microsoft.com/office/drawing/2014/main" id="{710B5135-D283-AB47-91CE-0CCFEB26EB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88755" y="6322411"/>
            <a:ext cx="3903245" cy="53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98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R SWM Cover - Blac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DFB8D7-3E8C-044A-ADD2-42621DA476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4"/>
            <a:ext cx="12191999" cy="6857553"/>
          </a:xfrm>
          <a:prstGeom prst="rect">
            <a:avLst/>
          </a:prstGeom>
        </p:spPr>
      </p:pic>
      <p:sp>
        <p:nvSpPr>
          <p:cNvPr id="2" name="TextBox 1">
            <a:extLst>
              <a:ext uri="{FF2B5EF4-FFF2-40B4-BE49-F238E27FC236}">
                <a16:creationId xmlns:a16="http://schemas.microsoft.com/office/drawing/2014/main" id="{0DAC3504-D535-A34B-A0E6-C47A0B0FBDE4}"/>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5" name="Picture 4" descr="Scotia Wealth Management French logo">
            <a:extLst>
              <a:ext uri="{FF2B5EF4-FFF2-40B4-BE49-F238E27FC236}">
                <a16:creationId xmlns:a16="http://schemas.microsoft.com/office/drawing/2014/main" id="{65A07CC5-38D9-C24A-9C71-F6223E588F60}"/>
              </a:ext>
            </a:extLst>
          </p:cNvPr>
          <p:cNvPicPr>
            <a:picLocks noChangeAspect="1"/>
          </p:cNvPicPr>
          <p:nvPr userDrawn="1"/>
        </p:nvPicPr>
        <p:blipFill>
          <a:blip r:embed="rId3"/>
          <a:stretch>
            <a:fillRect/>
          </a:stretch>
        </p:blipFill>
        <p:spPr>
          <a:xfrm>
            <a:off x="8288754" y="6343012"/>
            <a:ext cx="3903245" cy="514765"/>
          </a:xfrm>
          <a:prstGeom prst="rect">
            <a:avLst/>
          </a:prstGeom>
        </p:spPr>
      </p:pic>
    </p:spTree>
    <p:extLst>
      <p:ext uri="{BB962C8B-B14F-4D97-AF65-F5344CB8AC3E}">
        <p14:creationId xmlns:p14="http://schemas.microsoft.com/office/powerpoint/2010/main" val="21784442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R SWM Cover - R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82491F-F095-1B4A-B18E-D4B5424A9B5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223"/>
            <a:ext cx="12191999" cy="6857554"/>
          </a:xfrm>
          <a:prstGeom prst="rect">
            <a:avLst/>
          </a:prstGeom>
        </p:spPr>
      </p:pic>
      <p:sp>
        <p:nvSpPr>
          <p:cNvPr id="2" name="TextBox 1">
            <a:extLst>
              <a:ext uri="{FF2B5EF4-FFF2-40B4-BE49-F238E27FC236}">
                <a16:creationId xmlns:a16="http://schemas.microsoft.com/office/drawing/2014/main" id="{18E45DFA-574E-6049-AFBF-1D7DF2063823}"/>
              </a:ext>
            </a:extLst>
          </p:cNvPr>
          <p:cNvSpPr txBox="1">
            <a:spLocks noChangeArrowheads="1"/>
          </p:cNvSpPr>
          <p:nvPr userDrawn="1"/>
        </p:nvSpPr>
        <p:spPr bwMode="auto">
          <a:xfrm>
            <a:off x="5698702" y="1338263"/>
            <a:ext cx="65" cy="553998"/>
          </a:xfrm>
          <a:prstGeom prst="rect">
            <a:avLst/>
          </a:prstGeom>
          <a:noFill/>
          <a:ln>
            <a:noFill/>
          </a:ln>
        </p:spPr>
        <p:txBody>
          <a:bodyPr wrap="none" lIns="0" tIns="0" rIns="0" bIns="0">
            <a:spAutoFit/>
          </a:bodyPr>
          <a:lstStyle>
            <a:lvl1pPr>
              <a:defRPr sz="3600">
                <a:solidFill>
                  <a:schemeClr val="tx1"/>
                </a:solidFill>
                <a:latin typeface="Scotia" panose="020B0503020203020204" pitchFamily="34" charset="0"/>
                <a:ea typeface="Helvetica" pitchFamily="2" charset="0"/>
                <a:cs typeface="Helvetica" pitchFamily="2" charset="0"/>
              </a:defRPr>
            </a:lvl1pPr>
            <a:lvl2pPr marL="742950" indent="-285750">
              <a:defRPr sz="3600">
                <a:solidFill>
                  <a:schemeClr val="tx1"/>
                </a:solidFill>
                <a:latin typeface="Scotia" panose="020B0503020203020204" pitchFamily="34" charset="0"/>
                <a:ea typeface="Helvetica" pitchFamily="2" charset="0"/>
                <a:cs typeface="Helvetica" pitchFamily="2" charset="0"/>
              </a:defRPr>
            </a:lvl2pPr>
            <a:lvl3pPr marL="1143000" indent="-228600">
              <a:defRPr sz="3600">
                <a:solidFill>
                  <a:schemeClr val="tx1"/>
                </a:solidFill>
                <a:latin typeface="Scotia" panose="020B0503020203020204" pitchFamily="34" charset="0"/>
                <a:ea typeface="Helvetica" pitchFamily="2" charset="0"/>
                <a:cs typeface="Helvetica" pitchFamily="2" charset="0"/>
              </a:defRPr>
            </a:lvl3pPr>
            <a:lvl4pPr marL="1600200" indent="-228600">
              <a:defRPr sz="3600">
                <a:solidFill>
                  <a:schemeClr val="tx1"/>
                </a:solidFill>
                <a:latin typeface="Scotia" panose="020B0503020203020204" pitchFamily="34" charset="0"/>
                <a:ea typeface="Helvetica" pitchFamily="2" charset="0"/>
                <a:cs typeface="Helvetica" pitchFamily="2" charset="0"/>
              </a:defRPr>
            </a:lvl4pPr>
            <a:lvl5pPr marL="2057400" indent="-228600">
              <a:defRPr sz="3600">
                <a:solidFill>
                  <a:schemeClr val="tx1"/>
                </a:solidFill>
                <a:latin typeface="Scotia" panose="020B0503020203020204" pitchFamily="34" charset="0"/>
                <a:ea typeface="Helvetica" pitchFamily="2" charset="0"/>
                <a:cs typeface="Helvetica" pitchFamily="2" charset="0"/>
              </a:defRPr>
            </a:lvl5pPr>
            <a:lvl6pPr marL="25146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6pPr>
            <a:lvl7pPr marL="29718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7pPr>
            <a:lvl8pPr marL="34290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8pPr>
            <a:lvl9pPr marL="3886200" indent="-228600" defTabSz="1827213" fontAlgn="base">
              <a:spcBef>
                <a:spcPct val="0"/>
              </a:spcBef>
              <a:spcAft>
                <a:spcPct val="0"/>
              </a:spcAft>
              <a:defRPr sz="3600">
                <a:solidFill>
                  <a:schemeClr val="tx1"/>
                </a:solidFill>
                <a:latin typeface="Scotia" panose="020B0503020203020204" pitchFamily="34" charset="0"/>
                <a:ea typeface="Helvetica" pitchFamily="2" charset="0"/>
                <a:cs typeface="Helvetica" pitchFamily="2" charset="0"/>
              </a:defRPr>
            </a:lvl9pPr>
          </a:lstStyle>
          <a:p>
            <a:pPr eaLnBrk="1" hangingPunct="1">
              <a:defRPr/>
            </a:pPr>
            <a:endParaRPr lang="en-US" altLang="en-US" sz="3600">
              <a:latin typeface="Gilroy" pitchFamily="2" charset="77"/>
            </a:endParaRPr>
          </a:p>
        </p:txBody>
      </p:sp>
      <p:pic>
        <p:nvPicPr>
          <p:cNvPr id="6" name="Picture 5" descr="Scotia Wealth Management French logo">
            <a:extLst>
              <a:ext uri="{FF2B5EF4-FFF2-40B4-BE49-F238E27FC236}">
                <a16:creationId xmlns:a16="http://schemas.microsoft.com/office/drawing/2014/main" id="{9094333C-8F0F-4B4E-B19C-2420B2F399C3}"/>
              </a:ext>
            </a:extLst>
          </p:cNvPr>
          <p:cNvPicPr>
            <a:picLocks noChangeAspect="1"/>
          </p:cNvPicPr>
          <p:nvPr userDrawn="1"/>
        </p:nvPicPr>
        <p:blipFill>
          <a:blip r:embed="rId3"/>
          <a:stretch>
            <a:fillRect/>
          </a:stretch>
        </p:blipFill>
        <p:spPr>
          <a:xfrm>
            <a:off x="8288754" y="6343012"/>
            <a:ext cx="3903245" cy="514765"/>
          </a:xfrm>
          <a:prstGeom prst="rect">
            <a:avLst/>
          </a:prstGeom>
        </p:spPr>
      </p:pic>
    </p:spTree>
    <p:extLst>
      <p:ext uri="{BB962C8B-B14F-4D97-AF65-F5344CB8AC3E}">
        <p14:creationId xmlns:p14="http://schemas.microsoft.com/office/powerpoint/2010/main" val="24632121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ld header (lef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D91D02-CCA3-A542-8216-A6AF43AB954D}"/>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583A4A6F-2580-D44E-BB9D-691887589EE7}" type="slidenum">
              <a:rPr lang="en-CA" sz="800" smtClean="0">
                <a:solidFill>
                  <a:schemeClr val="tx1"/>
                </a:solidFill>
                <a:latin typeface="Scotia" panose="020B0503020203020204" pitchFamily="34" charset="0"/>
              </a:rPr>
              <a:pPr algn="r" eaLnBrk="1">
                <a:defRPr/>
              </a:pPr>
              <a:t>‹#›</a:t>
            </a:fld>
            <a:endParaRPr lang="en-CA" sz="800">
              <a:solidFill>
                <a:schemeClr val="tx1"/>
              </a:solidFill>
              <a:latin typeface="Scotia" panose="020B0503020203020204" pitchFamily="34" charset="0"/>
            </a:endParaRPr>
          </a:p>
        </p:txBody>
      </p:sp>
    </p:spTree>
    <p:extLst>
      <p:ext uri="{BB962C8B-B14F-4D97-AF65-F5344CB8AC3E}">
        <p14:creationId xmlns:p14="http://schemas.microsoft.com/office/powerpoint/2010/main" val="816120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ld header (to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66F933-E296-7D48-BD44-F855B9ED0FE3}"/>
              </a:ext>
            </a:extLst>
          </p:cNvPr>
          <p:cNvSpPr/>
          <p:nvPr userDrawn="1"/>
        </p:nvSpPr>
        <p:spPr>
          <a:xfrm>
            <a:off x="11800685" y="6539541"/>
            <a:ext cx="391316" cy="246221"/>
          </a:xfrm>
          <a:prstGeom prst="rect">
            <a:avLst/>
          </a:prstGeom>
          <a:solidFill>
            <a:srgbClr val="EC111A"/>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defTabSz="412750" eaLnBrk="1" fontAlgn="auto">
              <a:spcBef>
                <a:spcPts val="0"/>
              </a:spcBef>
              <a:spcAft>
                <a:spcPts val="0"/>
              </a:spcAft>
              <a:defRPr/>
            </a:pPr>
            <a:endParaRPr lang="en-US" sz="1600">
              <a:solidFill>
                <a:srgbClr val="FFFFFF"/>
              </a:solidFill>
              <a:latin typeface="Scotia Regular" panose="020B0503020203020204" pitchFamily="34" charset="0"/>
              <a:ea typeface="+mn-ea"/>
              <a:cs typeface="+mn-cs"/>
              <a:sym typeface="Gilroy Medium"/>
            </a:endParaRPr>
          </a:p>
        </p:txBody>
      </p:sp>
      <p:pic>
        <p:nvPicPr>
          <p:cNvPr id="3" name="Picture 4">
            <a:extLst>
              <a:ext uri="{FF2B5EF4-FFF2-40B4-BE49-F238E27FC236}">
                <a16:creationId xmlns:a16="http://schemas.microsoft.com/office/drawing/2014/main" id="{34C930AC-C843-554A-BD4A-57622890F7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14963" y="6573838"/>
            <a:ext cx="16273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25E229B-A5CE-ED42-AC72-CAD44A7879BF}"/>
              </a:ext>
            </a:extLst>
          </p:cNvPr>
          <p:cNvSpPr/>
          <p:nvPr userDrawn="1"/>
        </p:nvSpPr>
        <p:spPr>
          <a:xfrm flipV="1">
            <a:off x="0" y="4277483"/>
            <a:ext cx="12192000" cy="230824"/>
          </a:xfrm>
          <a:prstGeom prst="rect">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spcFirstLastPara="1" lIns="45716" tIns="45716" rIns="45716" bIns="45716" spcCol="38100" anchor="ctr">
            <a:spAutoFit/>
          </a:bodyPr>
          <a:lstStyle/>
          <a:p>
            <a:pPr defTabSz="914355" eaLnBrk="1" fontAlgn="auto">
              <a:spcBef>
                <a:spcPts val="0"/>
              </a:spcBef>
              <a:spcAft>
                <a:spcPts val="0"/>
              </a:spcAft>
              <a:defRPr/>
            </a:pPr>
            <a:endParaRPr lang="en-US" sz="900">
              <a:solidFill>
                <a:srgbClr val="323232"/>
              </a:solidFill>
              <a:latin typeface="Gotham"/>
              <a:ea typeface="Gotham"/>
              <a:cs typeface="Gotham"/>
              <a:sym typeface="Gotham"/>
            </a:endParaRPr>
          </a:p>
        </p:txBody>
      </p:sp>
      <p:sp>
        <p:nvSpPr>
          <p:cNvPr id="5" name="TextBox 7">
            <a:extLst>
              <a:ext uri="{FF2B5EF4-FFF2-40B4-BE49-F238E27FC236}">
                <a16:creationId xmlns:a16="http://schemas.microsoft.com/office/drawing/2014/main" id="{A7E2F2BB-DE18-464F-82E0-6F12302ADFBE}"/>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54F58CD8-1ABF-1E40-BA72-BAA726071C27}"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Tree>
    <p:extLst>
      <p:ext uri="{BB962C8B-B14F-4D97-AF65-F5344CB8AC3E}">
        <p14:creationId xmlns:p14="http://schemas.microsoft.com/office/powerpoint/2010/main" val="1695993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ld header 2 (top)">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5D30E9B3-B2E4-E64C-9CEF-554DA23CB3DA}"/>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B6BD6B86-C031-5043-87F1-CCF77E7CF329}"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Tree>
    <p:extLst>
      <p:ext uri="{BB962C8B-B14F-4D97-AF65-F5344CB8AC3E}">
        <p14:creationId xmlns:p14="http://schemas.microsoft.com/office/powerpoint/2010/main" val="34830772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ld header (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BFD2FC-39A8-9648-BC58-D372B2EA86C9}"/>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7F185CA0-3685-8944-9BCC-66E583A78BF3}"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
        <p:nvSpPr>
          <p:cNvPr id="3" name="Rectangle 2">
            <a:extLst>
              <a:ext uri="{FF2B5EF4-FFF2-40B4-BE49-F238E27FC236}">
                <a16:creationId xmlns:a16="http://schemas.microsoft.com/office/drawing/2014/main" id="{60C2666B-3084-6547-AAE4-9AC0C578738A}"/>
              </a:ext>
            </a:extLst>
          </p:cNvPr>
          <p:cNvSpPr/>
          <p:nvPr userDrawn="1"/>
        </p:nvSpPr>
        <p:spPr>
          <a:xfrm flipH="1">
            <a:off x="0" y="0"/>
            <a:ext cx="6082902" cy="685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5" eaLnBrk="1" fontAlgn="auto" hangingPunct="1">
              <a:spcBef>
                <a:spcPts val="0"/>
              </a:spcBef>
              <a:spcAft>
                <a:spcPts val="0"/>
              </a:spcAft>
              <a:defRPr/>
            </a:pPr>
            <a:endParaRPr lang="en-US" sz="3600">
              <a:latin typeface="Scotia Regular" panose="020B0503020203020204" pitchFamily="34" charset="0"/>
            </a:endParaRPr>
          </a:p>
        </p:txBody>
      </p:sp>
      <p:sp>
        <p:nvSpPr>
          <p:cNvPr id="4" name="TextBox 7">
            <a:extLst>
              <a:ext uri="{FF2B5EF4-FFF2-40B4-BE49-F238E27FC236}">
                <a16:creationId xmlns:a16="http://schemas.microsoft.com/office/drawing/2014/main" id="{06B48CF9-CC4B-154B-89FE-1C283992BFD5}"/>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512B24AE-39B6-C641-8730-191EBB464B0C}"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Tree>
    <p:extLst>
      <p:ext uri="{BB962C8B-B14F-4D97-AF65-F5344CB8AC3E}">
        <p14:creationId xmlns:p14="http://schemas.microsoft.com/office/powerpoint/2010/main" val="1582183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 colour background - With shapes">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5C2D6DEC-BC87-7B4A-80B0-D859865B85A4}"/>
              </a:ext>
              <a:ext uri="{C183D7F6-B498-43B3-948B-1728B52AA6E4}">
                <adec:decorative xmlns:adec="http://schemas.microsoft.com/office/drawing/2017/decorative" val="1"/>
              </a:ext>
            </a:extLst>
          </p:cNvPr>
          <p:cNvSpPr/>
          <p:nvPr userDrawn="1"/>
        </p:nvSpPr>
        <p:spPr>
          <a:xfrm rot="3171123">
            <a:off x="9077636" y="-1329805"/>
            <a:ext cx="2756896" cy="3028412"/>
          </a:xfrm>
          <a:custGeom>
            <a:avLst/>
            <a:gdLst>
              <a:gd name="connsiteX0" fmla="*/ 4588413 w 5513791"/>
              <a:gd name="connsiteY0" fmla="*/ 0 h 6056429"/>
              <a:gd name="connsiteX1" fmla="*/ 5513791 w 5513791"/>
              <a:gd name="connsiteY1" fmla="*/ 701076 h 6056429"/>
              <a:gd name="connsiteX2" fmla="*/ 4619875 w 5513791"/>
              <a:gd name="connsiteY2" fmla="*/ 5956818 h 6056429"/>
              <a:gd name="connsiteX3" fmla="*/ 4285917 w 5513791"/>
              <a:gd name="connsiteY3" fmla="*/ 5888105 h 6056429"/>
              <a:gd name="connsiteX4" fmla="*/ 2276717 w 5513791"/>
              <a:gd name="connsiteY4" fmla="*/ 5742529 h 6056429"/>
              <a:gd name="connsiteX5" fmla="*/ 276929 w 5513791"/>
              <a:gd name="connsiteY5" fmla="*/ 5985305 h 6056429"/>
              <a:gd name="connsiteX6" fmla="*/ 0 w 5513791"/>
              <a:gd name="connsiteY6" fmla="*/ 6056429 h 605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3791" h="6056429">
                <a:moveTo>
                  <a:pt x="4588413" y="0"/>
                </a:moveTo>
                <a:lnTo>
                  <a:pt x="5513791" y="701076"/>
                </a:lnTo>
                <a:lnTo>
                  <a:pt x="4619875" y="5956818"/>
                </a:lnTo>
                <a:lnTo>
                  <a:pt x="4285917" y="5888105"/>
                </a:lnTo>
                <a:cubicBezTo>
                  <a:pt x="3666787" y="5778007"/>
                  <a:pt x="2987743" y="5725290"/>
                  <a:pt x="2276717" y="5742529"/>
                </a:cubicBezTo>
                <a:cubicBezTo>
                  <a:pt x="1565695" y="5759766"/>
                  <a:pt x="889999" y="5845331"/>
                  <a:pt x="276929" y="5985305"/>
                </a:cubicBezTo>
                <a:lnTo>
                  <a:pt x="0" y="6056429"/>
                </a:lnTo>
                <a:close/>
              </a:path>
            </a:pathLst>
          </a:cu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defTabSz="914355" eaLnBrk="1" fontAlgn="auto" hangingPunct="1">
              <a:spcBef>
                <a:spcPts val="0"/>
              </a:spcBef>
              <a:spcAft>
                <a:spcPts val="0"/>
              </a:spcAft>
              <a:defRPr/>
            </a:pPr>
            <a:endParaRPr lang="en-US" sz="900">
              <a:solidFill>
                <a:schemeClr val="tx1"/>
              </a:solidFill>
            </a:endParaRPr>
          </a:p>
        </p:txBody>
      </p:sp>
      <p:sp>
        <p:nvSpPr>
          <p:cNvPr id="10" name="Freeform 9">
            <a:extLst>
              <a:ext uri="{FF2B5EF4-FFF2-40B4-BE49-F238E27FC236}">
                <a16:creationId xmlns:a16="http://schemas.microsoft.com/office/drawing/2014/main" id="{756DF2C2-E3B3-DA44-9FAA-C8A5BEE8F611}"/>
              </a:ext>
              <a:ext uri="{C183D7F6-B498-43B3-948B-1728B52AA6E4}">
                <adec:decorative xmlns:adec="http://schemas.microsoft.com/office/drawing/2017/decorative" val="1"/>
              </a:ext>
            </a:extLst>
          </p:cNvPr>
          <p:cNvSpPr/>
          <p:nvPr userDrawn="1"/>
        </p:nvSpPr>
        <p:spPr>
          <a:xfrm rot="10800000">
            <a:off x="-35171" y="5575626"/>
            <a:ext cx="4490230" cy="1305820"/>
          </a:xfrm>
          <a:custGeom>
            <a:avLst/>
            <a:gdLst>
              <a:gd name="connsiteX0" fmla="*/ 7474347 w 7492720"/>
              <a:gd name="connsiteY0" fmla="*/ 2179126 h 2179126"/>
              <a:gd name="connsiteX1" fmla="*/ 0 w 7492720"/>
              <a:gd name="connsiteY1" fmla="*/ 2166583 h 2179126"/>
              <a:gd name="connsiteX2" fmla="*/ 2030292 w 7492720"/>
              <a:gd name="connsiteY2" fmla="*/ 0 h 2179126"/>
              <a:gd name="connsiteX3" fmla="*/ 7492720 w 7492720"/>
              <a:gd name="connsiteY3" fmla="*/ 0 h 2179126"/>
            </a:gdLst>
            <a:ahLst/>
            <a:cxnLst>
              <a:cxn ang="0">
                <a:pos x="connsiteX0" y="connsiteY0"/>
              </a:cxn>
              <a:cxn ang="0">
                <a:pos x="connsiteX1" y="connsiteY1"/>
              </a:cxn>
              <a:cxn ang="0">
                <a:pos x="connsiteX2" y="connsiteY2"/>
              </a:cxn>
              <a:cxn ang="0">
                <a:pos x="connsiteX3" y="connsiteY3"/>
              </a:cxn>
            </a:cxnLst>
            <a:rect l="l" t="t" r="r" b="b"/>
            <a:pathLst>
              <a:path w="7492720" h="2179126">
                <a:moveTo>
                  <a:pt x="7474347" y="2179126"/>
                </a:moveTo>
                <a:lnTo>
                  <a:pt x="0" y="2166583"/>
                </a:lnTo>
                <a:lnTo>
                  <a:pt x="2030292" y="0"/>
                </a:lnTo>
                <a:lnTo>
                  <a:pt x="7492720" y="0"/>
                </a:lnTo>
                <a:close/>
              </a:path>
            </a:pathLst>
          </a:custGeom>
          <a:solidFill>
            <a:schemeClr val="accent5"/>
          </a:solidFill>
          <a:ln w="63500">
            <a:solidFill>
              <a:srgbClr val="A6000E">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defTabSz="914355" eaLnBrk="1" fontAlgn="auto" hangingPunct="1">
              <a:spcBef>
                <a:spcPts val="0"/>
              </a:spcBef>
              <a:spcAft>
                <a:spcPts val="0"/>
              </a:spcAft>
              <a:defRPr/>
            </a:pPr>
            <a:endParaRPr lang="en-US" sz="900">
              <a:ln>
                <a:solidFill>
                  <a:sysClr val="windowText" lastClr="000000"/>
                </a:solidFill>
              </a:ln>
            </a:endParaRPr>
          </a:p>
        </p:txBody>
      </p:sp>
      <p:sp>
        <p:nvSpPr>
          <p:cNvPr id="2" name="TextBox 1">
            <a:extLst>
              <a:ext uri="{FF2B5EF4-FFF2-40B4-BE49-F238E27FC236}">
                <a16:creationId xmlns:a16="http://schemas.microsoft.com/office/drawing/2014/main" id="{3BAEB9E4-111C-DD40-8E26-07C01A8A5E75}"/>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108A3F4E-2D17-7E4C-AA05-51754C3B5A07}"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
        <p:nvSpPr>
          <p:cNvPr id="3" name="TextBox 7">
            <a:extLst>
              <a:ext uri="{FF2B5EF4-FFF2-40B4-BE49-F238E27FC236}">
                <a16:creationId xmlns:a16="http://schemas.microsoft.com/office/drawing/2014/main" id="{0BAE0B27-C779-EF43-9F6F-BA53864FA858}"/>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4176E5E6-55DE-444E-B538-91C1CD0AB71D}"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Tree>
    <p:extLst>
      <p:ext uri="{BB962C8B-B14F-4D97-AF65-F5344CB8AC3E}">
        <p14:creationId xmlns:p14="http://schemas.microsoft.com/office/powerpoint/2010/main" val="2080624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colour background - No shap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4AB09-5E4C-6F40-831B-853557FE6528}"/>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50C22437-E348-334B-9AD6-762D1FB5F5BF}"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
        <p:nvSpPr>
          <p:cNvPr id="3" name="TextBox 7">
            <a:extLst>
              <a:ext uri="{FF2B5EF4-FFF2-40B4-BE49-F238E27FC236}">
                <a16:creationId xmlns:a16="http://schemas.microsoft.com/office/drawing/2014/main" id="{5CB80D1F-90DA-1F4A-A5D0-99AC6B0B045D}"/>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61D686C0-D22B-DE4D-8763-DB2BB56C200F}"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Tree>
    <p:extLst>
      <p:ext uri="{BB962C8B-B14F-4D97-AF65-F5344CB8AC3E}">
        <p14:creationId xmlns:p14="http://schemas.microsoft.com/office/powerpoint/2010/main" val="10859371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right s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C7F27F-BDC6-0749-9A79-DAA9A559E8D2}"/>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C62AB1E8-B06F-A245-BA28-E0F3FE641D24}"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
        <p:nvSpPr>
          <p:cNvPr id="3" name="Picture Placeholder 2"/>
          <p:cNvSpPr>
            <a:spLocks noGrp="1"/>
          </p:cNvSpPr>
          <p:nvPr>
            <p:ph type="pic" sz="quarter" idx="10"/>
          </p:nvPr>
        </p:nvSpPr>
        <p:spPr>
          <a:xfrm>
            <a:off x="6096000" y="0"/>
            <a:ext cx="6086476" cy="6858000"/>
          </a:xfrm>
        </p:spPr>
        <p:txBody>
          <a:bodyPr rtlCol="0" anchor="ctr">
            <a:normAutofit/>
          </a:bodyPr>
          <a:lstStyle>
            <a:lvl1pPr marL="0" indent="0" algn="ctr">
              <a:buNone/>
              <a:defRPr>
                <a:solidFill>
                  <a:schemeClr val="bg1"/>
                </a:solidFill>
                <a:latin typeface="Scotia" panose="020B0503020203020204" pitchFamily="34" charset="0"/>
              </a:defRPr>
            </a:lvl1pPr>
          </a:lstStyle>
          <a:p>
            <a:pPr lvl="0"/>
            <a:r>
              <a:rPr lang="en-US" noProof="0"/>
              <a:t>Click icon to add picture</a:t>
            </a:r>
          </a:p>
        </p:txBody>
      </p:sp>
    </p:spTree>
    <p:extLst>
      <p:ext uri="{BB962C8B-B14F-4D97-AF65-F5344CB8AC3E}">
        <p14:creationId xmlns:p14="http://schemas.microsoft.com/office/powerpoint/2010/main" val="420232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9" name="Slide Number Placeholder 8">
            <a:extLst>
              <a:ext uri="{FF2B5EF4-FFF2-40B4-BE49-F238E27FC236}">
                <a16:creationId xmlns:a16="http://schemas.microsoft.com/office/drawing/2014/main" id="{A31454BB-4750-409F-91ED-A83DBAD503F0}"/>
              </a:ext>
            </a:extLst>
          </p:cNvPr>
          <p:cNvSpPr>
            <a:spLocks noGrp="1"/>
          </p:cNvSpPr>
          <p:nvPr>
            <p:ph type="sldNum" sz="quarter" idx="12"/>
          </p:nvPr>
        </p:nvSpPr>
        <p:spPr/>
        <p:txBody>
          <a:bodyPr/>
          <a:lstStyle/>
          <a:p>
            <a:fld id="{E87566E4-5D15-4302-BF3B-399ED34F2614}" type="slidenum">
              <a:rPr lang="en-CA" smtClean="0"/>
              <a:t>‹#›</a:t>
            </a:fld>
            <a:endParaRPr lang="en-CA"/>
          </a:p>
        </p:txBody>
      </p:sp>
      <p:sp>
        <p:nvSpPr>
          <p:cNvPr id="12" name="Content Placeholder 7">
            <a:extLst>
              <a:ext uri="{FF2B5EF4-FFF2-40B4-BE49-F238E27FC236}">
                <a16:creationId xmlns:a16="http://schemas.microsoft.com/office/drawing/2014/main" id="{144B81EF-8B46-4B1D-B654-BBC513173563}"/>
              </a:ext>
            </a:extLst>
          </p:cNvPr>
          <p:cNvSpPr>
            <a:spLocks noGrp="1"/>
          </p:cNvSpPr>
          <p:nvPr>
            <p:ph sz="quarter" idx="14" hasCustomPrompt="1"/>
          </p:nvPr>
        </p:nvSpPr>
        <p:spPr>
          <a:xfrm>
            <a:off x="1163638"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7">
            <a:extLst>
              <a:ext uri="{FF2B5EF4-FFF2-40B4-BE49-F238E27FC236}">
                <a16:creationId xmlns:a16="http://schemas.microsoft.com/office/drawing/2014/main" id="{189CEEE2-3E83-46FA-87C5-0D9994C85432}"/>
              </a:ext>
            </a:extLst>
          </p:cNvPr>
          <p:cNvSpPr>
            <a:spLocks noGrp="1"/>
          </p:cNvSpPr>
          <p:nvPr>
            <p:ph sz="quarter" idx="15" hasCustomPrompt="1"/>
          </p:nvPr>
        </p:nvSpPr>
        <p:spPr>
          <a:xfrm>
            <a:off x="6348363"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1653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left s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48BD9-D79A-DE4C-ADEB-D876251553AC}"/>
              </a:ext>
            </a:extLst>
          </p:cNvPr>
          <p:cNvSpPr txBox="1">
            <a:spLocks/>
          </p:cNvSpPr>
          <p:nvPr userDrawn="1"/>
        </p:nvSpPr>
        <p:spPr>
          <a:xfrm>
            <a:off x="11576010" y="332582"/>
            <a:ext cx="233378" cy="169069"/>
          </a:xfrm>
          <a:prstGeom prst="rect">
            <a:avLst/>
          </a:prstGeom>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eaLnBrk="1">
              <a:defRPr/>
            </a:pPr>
            <a:fld id="{92781DF6-16CA-A74B-A4BE-601DD3277775}" type="slidenum">
              <a:rPr lang="en-CA" sz="800" smtClean="0">
                <a:solidFill>
                  <a:schemeClr val="bg1"/>
                </a:solidFill>
                <a:latin typeface="Scotia" panose="020B0503020203020204" pitchFamily="34" charset="0"/>
              </a:rPr>
              <a:pPr algn="r" eaLnBrk="1">
                <a:defRPr/>
              </a:pPr>
              <a:t>‹#›</a:t>
            </a:fld>
            <a:endParaRPr lang="en-CA" sz="800">
              <a:solidFill>
                <a:schemeClr val="bg1"/>
              </a:solidFill>
              <a:latin typeface="Scotia" panose="020B0503020203020204" pitchFamily="34" charset="0"/>
            </a:endParaRPr>
          </a:p>
        </p:txBody>
      </p:sp>
      <p:sp>
        <p:nvSpPr>
          <p:cNvPr id="3" name="Picture Placeholder 2"/>
          <p:cNvSpPr>
            <a:spLocks noGrp="1"/>
          </p:cNvSpPr>
          <p:nvPr>
            <p:ph type="pic" sz="quarter" idx="10"/>
          </p:nvPr>
        </p:nvSpPr>
        <p:spPr>
          <a:xfrm>
            <a:off x="0" y="0"/>
            <a:ext cx="8124825" cy="6858000"/>
          </a:xfrm>
        </p:spPr>
        <p:txBody>
          <a:bodyPr rtlCol="0" anchor="ctr">
            <a:normAutofit/>
          </a:bodyPr>
          <a:lstStyle>
            <a:lvl1pPr marL="0" indent="0" algn="ctr">
              <a:buNone/>
              <a:defRPr b="0" i="0">
                <a:solidFill>
                  <a:schemeClr val="bg1"/>
                </a:solidFill>
                <a:latin typeface="Scotia" panose="020B0503020203020204" pitchFamily="34" charset="0"/>
              </a:defRPr>
            </a:lvl1pPr>
          </a:lstStyle>
          <a:p>
            <a:pPr lvl="0"/>
            <a:r>
              <a:rPr lang="en-US" noProof="0"/>
              <a:t>Click icon to add picture</a:t>
            </a:r>
          </a:p>
        </p:txBody>
      </p:sp>
    </p:spTree>
    <p:extLst>
      <p:ext uri="{BB962C8B-B14F-4D97-AF65-F5344CB8AC3E}">
        <p14:creationId xmlns:p14="http://schemas.microsoft.com/office/powerpoint/2010/main" val="20839270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with shapes">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62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with shapes">
    <p:bg>
      <p:bgPr>
        <a:solidFill>
          <a:schemeClr val="bg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5702D01-7D4B-314E-B98E-7F1D6FB5E3DC}"/>
              </a:ext>
              <a:ext uri="{C183D7F6-B498-43B3-948B-1728B52AA6E4}">
                <adec:decorative xmlns:adec="http://schemas.microsoft.com/office/drawing/2017/decorative" val="1"/>
              </a:ext>
            </a:extLst>
          </p:cNvPr>
          <p:cNvSpPr/>
          <p:nvPr userDrawn="1"/>
        </p:nvSpPr>
        <p:spPr>
          <a:xfrm rot="5400000">
            <a:off x="3598405" y="-1257383"/>
            <a:ext cx="504598" cy="3019365"/>
          </a:xfrm>
          <a:custGeom>
            <a:avLst/>
            <a:gdLst>
              <a:gd name="connsiteX0" fmla="*/ 0 w 1009196"/>
              <a:gd name="connsiteY0" fmla="*/ 6038337 h 6038337"/>
              <a:gd name="connsiteX1" fmla="*/ 0 w 1009196"/>
              <a:gd name="connsiteY1" fmla="*/ 0 h 6038337"/>
              <a:gd name="connsiteX2" fmla="*/ 59497 w 1009196"/>
              <a:gd name="connsiteY2" fmla="*/ 76794 h 6038337"/>
              <a:gd name="connsiteX3" fmla="*/ 1009196 w 1009196"/>
              <a:gd name="connsiteY3" fmla="*/ 3019168 h 6038337"/>
              <a:gd name="connsiteX4" fmla="*/ 59497 w 1009196"/>
              <a:gd name="connsiteY4" fmla="*/ 5961543 h 603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196" h="6038337">
                <a:moveTo>
                  <a:pt x="0" y="6038337"/>
                </a:moveTo>
                <a:lnTo>
                  <a:pt x="0" y="0"/>
                </a:lnTo>
                <a:lnTo>
                  <a:pt x="59497" y="76794"/>
                </a:lnTo>
                <a:cubicBezTo>
                  <a:pt x="657047" y="904126"/>
                  <a:pt x="1009196" y="1920510"/>
                  <a:pt x="1009196" y="3019168"/>
                </a:cubicBezTo>
                <a:cubicBezTo>
                  <a:pt x="1009196" y="4117826"/>
                  <a:pt x="657047" y="5134211"/>
                  <a:pt x="59497" y="596154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defTabSz="914355" eaLnBrk="1" fontAlgn="auto" hangingPunct="1">
              <a:spcBef>
                <a:spcPts val="0"/>
              </a:spcBef>
              <a:spcAft>
                <a:spcPts val="0"/>
              </a:spcAft>
              <a:defRPr/>
            </a:pPr>
            <a:endParaRPr lang="en-US" sz="900">
              <a:ln w="0"/>
              <a:solidFill>
                <a:schemeClr val="accent1"/>
              </a:solidFill>
              <a:effectLst>
                <a:outerShdw blurRad="38100" dist="25400" dir="5400000" algn="ctr" rotWithShape="0">
                  <a:srgbClr val="6E747A">
                    <a:alpha val="43000"/>
                  </a:srgbClr>
                </a:outerShdw>
              </a:effectLst>
            </a:endParaRPr>
          </a:p>
        </p:txBody>
      </p:sp>
      <p:sp>
        <p:nvSpPr>
          <p:cNvPr id="23" name="Freeform 22">
            <a:extLst>
              <a:ext uri="{FF2B5EF4-FFF2-40B4-BE49-F238E27FC236}">
                <a16:creationId xmlns:a16="http://schemas.microsoft.com/office/drawing/2014/main" id="{AC1E8583-5EEB-9147-B806-E52ABF81BBF4}"/>
              </a:ext>
            </a:extLst>
          </p:cNvPr>
          <p:cNvSpPr/>
          <p:nvPr userDrawn="1"/>
        </p:nvSpPr>
        <p:spPr>
          <a:xfrm>
            <a:off x="8908347" y="3657600"/>
            <a:ext cx="3317521" cy="3225800"/>
          </a:xfrm>
          <a:custGeom>
            <a:avLst/>
            <a:gdLst>
              <a:gd name="connsiteX0" fmla="*/ 7770809 w 7770809"/>
              <a:gd name="connsiteY0" fmla="*/ 0 h 7556457"/>
              <a:gd name="connsiteX1" fmla="*/ 7770809 w 7770809"/>
              <a:gd name="connsiteY1" fmla="*/ 7540269 h 7556457"/>
              <a:gd name="connsiteX2" fmla="*/ 7750893 w 7770809"/>
              <a:gd name="connsiteY2" fmla="*/ 7556457 h 7556457"/>
              <a:gd name="connsiteX3" fmla="*/ 0 w 7770809"/>
              <a:gd name="connsiteY3" fmla="*/ 7556457 h 7556457"/>
              <a:gd name="connsiteX4" fmla="*/ 0 w 7770809"/>
              <a:gd name="connsiteY4" fmla="*/ 3571495 h 7556457"/>
              <a:gd name="connsiteX5" fmla="*/ 126889 w 7770809"/>
              <a:gd name="connsiteY5" fmla="*/ 3575639 h 7556457"/>
              <a:gd name="connsiteX6" fmla="*/ 7735265 w 7770809"/>
              <a:gd name="connsiteY6" fmla="*/ 43153 h 755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0809" h="7556457">
                <a:moveTo>
                  <a:pt x="7770809" y="0"/>
                </a:moveTo>
                <a:lnTo>
                  <a:pt x="7770809" y="7540269"/>
                </a:lnTo>
                <a:lnTo>
                  <a:pt x="7750893" y="7556457"/>
                </a:lnTo>
                <a:lnTo>
                  <a:pt x="0" y="7556457"/>
                </a:lnTo>
                <a:lnTo>
                  <a:pt x="0" y="3571495"/>
                </a:lnTo>
                <a:lnTo>
                  <a:pt x="126889" y="3575639"/>
                </a:lnTo>
                <a:cubicBezTo>
                  <a:pt x="3152735" y="3575639"/>
                  <a:pt x="5870305" y="2210475"/>
                  <a:pt x="7735265" y="43153"/>
                </a:cubicBezTo>
                <a:close/>
              </a:path>
            </a:pathLst>
          </a:cu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7719798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cotia Light"/>
                <a:cs typeface="Scotia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0222813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989466-BBBD-48D4-A127-7AD6C446CA1F}"/>
              </a:ext>
            </a:extLst>
          </p:cNvPr>
          <p:cNvSpPr/>
          <p:nvPr userDrawn="1"/>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D65B91-2A6D-47CC-902A-9B7A8AD5AD01}"/>
              </a:ext>
            </a:extLst>
          </p:cNvPr>
          <p:cNvSpPr/>
          <p:nvPr userDrawn="1"/>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84AD53-DB28-0A47-A759-D4B32F05CED0}"/>
              </a:ext>
            </a:extLst>
          </p:cNvPr>
          <p:cNvSpPr/>
          <p:nvPr/>
        </p:nvSpPr>
        <p:spPr>
          <a:xfrm>
            <a:off x="0" y="0"/>
            <a:ext cx="12192000" cy="3807778"/>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A77872-766D-6E4A-B0D1-32443C61F567}"/>
              </a:ext>
            </a:extLst>
          </p:cNvPr>
          <p:cNvSpPr/>
          <p:nvPr/>
        </p:nvSpPr>
        <p:spPr>
          <a:xfrm>
            <a:off x="0" y="3807778"/>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10335936" cy="3807778"/>
          </a:xfrm>
        </p:spPr>
        <p:txBody>
          <a:bodyPr anchor="ctr" anchorCtr="0">
            <a:normAutofit/>
          </a:bodyPr>
          <a:lstStyle>
            <a:lvl1pPr algn="l">
              <a:defRPr sz="6000">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163638" y="3807778"/>
            <a:ext cx="10335936"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Picture 10" descr="A picture containing text&#10;&#10;Description automatically generated">
            <a:extLst>
              <a:ext uri="{FF2B5EF4-FFF2-40B4-BE49-F238E27FC236}">
                <a16:creationId xmlns:a16="http://schemas.microsoft.com/office/drawing/2014/main" id="{C24604DD-5891-7745-9C1A-EBA53AE3A605}"/>
              </a:ext>
            </a:extLst>
          </p:cNvPr>
          <p:cNvPicPr>
            <a:picLocks noChangeAspect="1"/>
          </p:cNvPicPr>
          <p:nvPr/>
        </p:nvPicPr>
        <p:blipFill>
          <a:blip r:embed="rId2"/>
          <a:stretch>
            <a:fillRect/>
          </a:stretch>
        </p:blipFill>
        <p:spPr>
          <a:xfrm>
            <a:off x="1163638" y="5459819"/>
            <a:ext cx="3160059" cy="71356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978ABE3-ECCF-4B0F-9ECA-2B58038D8903}"/>
              </a:ext>
            </a:extLst>
          </p:cNvPr>
          <p:cNvPicPr>
            <a:picLocks noChangeAspect="1"/>
          </p:cNvPicPr>
          <p:nvPr userDrawn="1"/>
        </p:nvPicPr>
        <p:blipFill>
          <a:blip r:embed="rId2"/>
          <a:stretch>
            <a:fillRect/>
          </a:stretch>
        </p:blipFill>
        <p:spPr>
          <a:xfrm>
            <a:off x="1163638" y="5459819"/>
            <a:ext cx="3160059" cy="713562"/>
          </a:xfrm>
          <a:prstGeom prst="rect">
            <a:avLst/>
          </a:prstGeom>
        </p:spPr>
      </p:pic>
    </p:spTree>
    <p:extLst>
      <p:ext uri="{BB962C8B-B14F-4D97-AF65-F5344CB8AC3E}">
        <p14:creationId xmlns:p14="http://schemas.microsoft.com/office/powerpoint/2010/main" val="347399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Content Placeholder 7">
            <a:extLst>
              <a:ext uri="{FF2B5EF4-FFF2-40B4-BE49-F238E27FC236}">
                <a16:creationId xmlns:a16="http://schemas.microsoft.com/office/drawing/2014/main" id="{8038558D-7D47-483A-ABE7-C9FD45A05B27}"/>
              </a:ext>
            </a:extLst>
          </p:cNvPr>
          <p:cNvSpPr>
            <a:spLocks noGrp="1"/>
          </p:cNvSpPr>
          <p:nvPr>
            <p:ph sz="quarter" idx="12" hasCustomPrompt="1"/>
          </p:nvPr>
        </p:nvSpPr>
        <p:spPr>
          <a:xfrm>
            <a:off x="1163638" y="1622516"/>
            <a:ext cx="9864724" cy="4665572"/>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074738" indent="-266700" algn="l" defTabSz="914400" rtl="0" eaLnBrk="1" latinLnBrk="0" hangingPunct="1">
              <a:spcBef>
                <a:spcPts val="1200"/>
              </a:spcBef>
              <a:spcAft>
                <a:spcPts val="0"/>
              </a:spcAft>
              <a:buClr>
                <a:schemeClr val="accent1"/>
              </a:buClr>
              <a:buSzPct val="60000"/>
              <a:buFont typeface="Arial" panose="020B0604020202020204" pitchFamily="34" charset="0"/>
              <a:buChar char="►"/>
              <a:tabLst>
                <a:tab pos="1074738"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339850" indent="-265113"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339850"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First bullet</a:t>
            </a:r>
          </a:p>
          <a:p>
            <a:pPr lvl="1"/>
            <a:r>
              <a:rPr lang="en-US"/>
              <a:t>Second level</a:t>
            </a:r>
          </a:p>
          <a:p>
            <a:pPr lvl="2"/>
            <a:r>
              <a:rPr lang="en-US"/>
              <a:t>Third level</a:t>
            </a:r>
          </a:p>
          <a:p>
            <a:pPr lvl="3"/>
            <a:r>
              <a:rPr lang="en-US"/>
              <a:t>Fourth level</a:t>
            </a:r>
          </a:p>
          <a:p>
            <a:pPr lvl="4"/>
            <a:r>
              <a:rPr lang="en-US"/>
              <a:t>Fifth level</a:t>
            </a:r>
            <a:endParaRPr lang="en-CA"/>
          </a:p>
        </p:txBody>
      </p:sp>
      <p:sp>
        <p:nvSpPr>
          <p:cNvPr id="3" name="Title 2">
            <a:extLst>
              <a:ext uri="{FF2B5EF4-FFF2-40B4-BE49-F238E27FC236}">
                <a16:creationId xmlns:a16="http://schemas.microsoft.com/office/drawing/2014/main" id="{C41DA473-01C3-42E5-836E-3D6D7FBD5E8E}"/>
              </a:ext>
            </a:extLst>
          </p:cNvPr>
          <p:cNvSpPr>
            <a:spLocks noGrp="1"/>
          </p:cNvSpPr>
          <p:nvPr>
            <p:ph type="title" hasCustomPrompt="1"/>
          </p:nvPr>
        </p:nvSpPr>
        <p:spPr/>
        <p:txBody>
          <a:bodyPr/>
          <a:lstStyle>
            <a:lvl1pPr>
              <a:defRPr/>
            </a:lvl1pPr>
          </a:lstStyle>
          <a:p>
            <a:r>
              <a:rPr lang="en-US"/>
              <a:t>Slide Title</a:t>
            </a:r>
            <a:endParaRPr lang="en-CA"/>
          </a:p>
        </p:txBody>
      </p:sp>
    </p:spTree>
    <p:extLst>
      <p:ext uri="{BB962C8B-B14F-4D97-AF65-F5344CB8AC3E}">
        <p14:creationId xmlns:p14="http://schemas.microsoft.com/office/powerpoint/2010/main" val="241994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p:txBody>
          <a:bodyPr/>
          <a:lstStyle/>
          <a:p>
            <a:r>
              <a:rPr lang="en-US"/>
              <a:t>Slide Title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90059"/>
            <a:ext cx="907676" cy="365125"/>
          </a:xfrm>
        </p:spPr>
        <p:txBody>
          <a:bodyPr/>
          <a:lstStyle/>
          <a:p>
            <a:fld id="{E87566E4-5D15-4302-BF3B-399ED34F2614}" type="slidenum">
              <a:rPr lang="en-CA" smtClean="0"/>
              <a:t>‹#›</a:t>
            </a:fld>
            <a:endParaRPr lang="en-CA"/>
          </a:p>
        </p:txBody>
      </p:sp>
      <p:sp>
        <p:nvSpPr>
          <p:cNvPr id="8" name="Content Placeholder 7">
            <a:extLst>
              <a:ext uri="{FF2B5EF4-FFF2-40B4-BE49-F238E27FC236}">
                <a16:creationId xmlns:a16="http://schemas.microsoft.com/office/drawing/2014/main" id="{85D5B8F7-28AF-4074-AF0E-007DD4708A2B}"/>
              </a:ext>
            </a:extLst>
          </p:cNvPr>
          <p:cNvSpPr>
            <a:spLocks noGrp="1"/>
          </p:cNvSpPr>
          <p:nvPr>
            <p:ph sz="quarter" idx="12" hasCustomPrompt="1"/>
          </p:nvPr>
        </p:nvSpPr>
        <p:spPr>
          <a:xfrm>
            <a:off x="1163639" y="1622517"/>
            <a:ext cx="9864724" cy="4513878"/>
          </a:xfrm>
          <a:prstGeom prst="rect">
            <a:avLst/>
          </a:prstGeom>
        </p:spPr>
        <p:txBody>
          <a:bodyPr>
            <a:normAutofit/>
          </a:bodyPr>
          <a:lstStyle>
            <a:lvl1pPr marL="0" indent="0">
              <a:lnSpc>
                <a:spcPct val="120000"/>
              </a:lnSpc>
              <a:spcBef>
                <a:spcPts val="1200"/>
              </a:spcBef>
              <a:spcAft>
                <a:spcPts val="0"/>
              </a:spcAft>
              <a:buClr>
                <a:schemeClr val="accent1"/>
              </a:buClr>
              <a:buSzPct val="110000"/>
              <a:buFont typeface="Arial" panose="020B0604020202020204" pitchFamily="34" charset="0"/>
              <a:buNone/>
              <a:tabLst>
                <a:tab pos="266700" algn="l"/>
              </a:tabLst>
              <a:defRPr sz="2000"/>
            </a:lvl1pPr>
            <a:lvl2pPr marL="630238" indent="-363538">
              <a:lnSpc>
                <a:spcPct val="120000"/>
              </a:lnSpc>
              <a:spcBef>
                <a:spcPts val="1200"/>
              </a:spcBef>
              <a:spcAft>
                <a:spcPts val="0"/>
              </a:spcAft>
              <a:buClr>
                <a:schemeClr val="accent1"/>
              </a:buClr>
              <a:buSzPct val="80000"/>
              <a:buFont typeface="+mj-lt"/>
              <a:buAutoNum type="arabicPeriod"/>
              <a:tabLst>
                <a:tab pos="449263" algn="l"/>
              </a:tabLst>
              <a:defRPr sz="2000"/>
            </a:lvl2pPr>
            <a:lvl3pPr marL="982663" indent="-352425">
              <a:lnSpc>
                <a:spcPct val="120000"/>
              </a:lnSpc>
              <a:spcBef>
                <a:spcPts val="1200"/>
              </a:spcBef>
              <a:spcAft>
                <a:spcPts val="0"/>
              </a:spcAft>
              <a:buClr>
                <a:schemeClr val="accent1"/>
              </a:buClr>
              <a:buSzPct val="80000"/>
              <a:buFont typeface="+mj-lt"/>
              <a:buAutoNum type="alphaLcParenR"/>
              <a:tabLst>
                <a:tab pos="1258888" algn="l"/>
              </a:tabLst>
              <a:defRPr sz="2000"/>
            </a:lvl3pPr>
            <a:lvl4pPr marL="1346200" indent="-363538">
              <a:lnSpc>
                <a:spcPct val="120000"/>
              </a:lnSpc>
              <a:spcBef>
                <a:spcPts val="1200"/>
              </a:spcBef>
              <a:spcAft>
                <a:spcPts val="0"/>
              </a:spcAft>
              <a:buClr>
                <a:schemeClr val="accent1"/>
              </a:buClr>
              <a:buSzPct val="60000"/>
              <a:buFont typeface="+mj-lt"/>
              <a:buAutoNum type="romanUcPeriod"/>
              <a:tabLst/>
              <a:defRPr sz="2000"/>
            </a:lvl4pPr>
            <a:lvl5pPr marL="1698625" indent="-352425">
              <a:lnSpc>
                <a:spcPct val="120000"/>
              </a:lnSpc>
              <a:spcBef>
                <a:spcPts val="1200"/>
              </a:spcBef>
              <a:spcAft>
                <a:spcPts val="0"/>
              </a:spcAft>
              <a:buClr>
                <a:schemeClr val="accent1"/>
              </a:buClr>
              <a:buSzPct val="80000"/>
              <a:buFont typeface="+mj-lt"/>
              <a:buAutoNum type="romanLcPeriod"/>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0783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Content Slid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p:txBody>
          <a:bodyPr/>
          <a:lstStyle>
            <a:lvl1pPr>
              <a:defRPr/>
            </a:lvl1pPr>
          </a:lstStyle>
          <a:p>
            <a:r>
              <a:rPr lang="en-US"/>
              <a:t>Slide Title</a:t>
            </a:r>
          </a:p>
        </p:txBody>
      </p:sp>
      <p:sp>
        <p:nvSpPr>
          <p:cNvPr id="4" name="Slide Number Placeholder 3">
            <a:extLst>
              <a:ext uri="{FF2B5EF4-FFF2-40B4-BE49-F238E27FC236}">
                <a16:creationId xmlns:a16="http://schemas.microsoft.com/office/drawing/2014/main" id="{FE3CE483-BC4A-445B-8776-2725F633BACC}"/>
              </a:ext>
            </a:extLst>
          </p:cNvPr>
          <p:cNvSpPr>
            <a:spLocks noGrp="1"/>
          </p:cNvSpPr>
          <p:nvPr>
            <p:ph type="sldNum" sz="quarter" idx="10"/>
          </p:nvPr>
        </p:nvSpPr>
        <p:spPr>
          <a:xfrm>
            <a:off x="0" y="6490059"/>
            <a:ext cx="907676" cy="365125"/>
          </a:xfrm>
        </p:spPr>
        <p:txBody>
          <a:bodyPr/>
          <a:lstStyle/>
          <a:p>
            <a:fld id="{E87566E4-5D15-4302-BF3B-399ED34F2614}" type="slidenum">
              <a:rPr lang="en-CA" smtClean="0"/>
              <a:t>‹#›</a:t>
            </a:fld>
            <a:endParaRPr lang="en-CA"/>
          </a:p>
        </p:txBody>
      </p:sp>
      <p:sp>
        <p:nvSpPr>
          <p:cNvPr id="8" name="Content Placeholder 7">
            <a:extLst>
              <a:ext uri="{FF2B5EF4-FFF2-40B4-BE49-F238E27FC236}">
                <a16:creationId xmlns:a16="http://schemas.microsoft.com/office/drawing/2014/main" id="{85D5B8F7-28AF-4074-AF0E-007DD4708A2B}"/>
              </a:ext>
            </a:extLst>
          </p:cNvPr>
          <p:cNvSpPr>
            <a:spLocks noGrp="1"/>
          </p:cNvSpPr>
          <p:nvPr>
            <p:ph sz="quarter" idx="12" hasCustomPrompt="1"/>
          </p:nvPr>
        </p:nvSpPr>
        <p:spPr>
          <a:xfrm>
            <a:off x="1163639" y="1622517"/>
            <a:ext cx="9864724" cy="4513878"/>
          </a:xfrm>
          <a:prstGeom prst="rect">
            <a:avLst/>
          </a:prstGeom>
        </p:spPr>
        <p:txBody>
          <a:bodyPr>
            <a:normAutofit/>
          </a:bodyPr>
          <a:lstStyle>
            <a:lvl1pPr marL="0" indent="0">
              <a:lnSpc>
                <a:spcPct val="120000"/>
              </a:lnSpc>
              <a:spcBef>
                <a:spcPts val="1200"/>
              </a:spcBef>
              <a:spcAft>
                <a:spcPts val="0"/>
              </a:spcAft>
              <a:buClr>
                <a:schemeClr val="accent1"/>
              </a:buClr>
              <a:buSzPct val="110000"/>
              <a:buFont typeface="Arial" panose="020B0604020202020204" pitchFamily="34" charset="0"/>
              <a:buNone/>
              <a:tabLst>
                <a:tab pos="266700" algn="l"/>
              </a:tabLst>
              <a:defRPr sz="2000"/>
            </a:lvl1pPr>
            <a:lvl2pPr marL="630238" indent="-363538">
              <a:lnSpc>
                <a:spcPct val="120000"/>
              </a:lnSpc>
              <a:spcBef>
                <a:spcPts val="1200"/>
              </a:spcBef>
              <a:spcAft>
                <a:spcPts val="0"/>
              </a:spcAft>
              <a:buClr>
                <a:schemeClr val="accent1"/>
              </a:buClr>
              <a:buSzPct val="80000"/>
              <a:buFont typeface="+mj-lt"/>
              <a:buAutoNum type="arabicPeriod"/>
              <a:tabLst>
                <a:tab pos="449263" algn="l"/>
              </a:tabLst>
              <a:defRPr sz="2000"/>
            </a:lvl2pPr>
            <a:lvl3pPr marL="982663" indent="-352425">
              <a:lnSpc>
                <a:spcPct val="120000"/>
              </a:lnSpc>
              <a:spcBef>
                <a:spcPts val="1200"/>
              </a:spcBef>
              <a:spcAft>
                <a:spcPts val="0"/>
              </a:spcAft>
              <a:buClr>
                <a:schemeClr val="accent1"/>
              </a:buClr>
              <a:buSzPct val="80000"/>
              <a:buFont typeface="+mj-lt"/>
              <a:buAutoNum type="alphaLcParenR"/>
              <a:tabLst>
                <a:tab pos="1258888" algn="l"/>
              </a:tabLst>
              <a:defRPr sz="2000"/>
            </a:lvl3pPr>
            <a:lvl4pPr marL="1346200" indent="-363538">
              <a:lnSpc>
                <a:spcPct val="120000"/>
              </a:lnSpc>
              <a:spcBef>
                <a:spcPts val="1200"/>
              </a:spcBef>
              <a:spcAft>
                <a:spcPts val="0"/>
              </a:spcAft>
              <a:buClr>
                <a:schemeClr val="accent1"/>
              </a:buClr>
              <a:buSzPct val="60000"/>
              <a:buFont typeface="+mj-lt"/>
              <a:buAutoNum type="romanUcPeriod"/>
              <a:tabLst/>
              <a:defRPr sz="2000"/>
            </a:lvl4pPr>
            <a:lvl5pPr marL="1698625" indent="-352425">
              <a:lnSpc>
                <a:spcPct val="120000"/>
              </a:lnSpc>
              <a:spcBef>
                <a:spcPts val="1200"/>
              </a:spcBef>
              <a:spcAft>
                <a:spcPts val="0"/>
              </a:spcAft>
              <a:buClr>
                <a:schemeClr val="accent1"/>
              </a:buClr>
              <a:buSzPct val="80000"/>
              <a:buFont typeface="+mj-lt"/>
              <a:buAutoNum type="romanLcPeriod"/>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descr="A picture containing text&#10;&#10;Description automatically generated">
            <a:extLst>
              <a:ext uri="{FF2B5EF4-FFF2-40B4-BE49-F238E27FC236}">
                <a16:creationId xmlns:a16="http://schemas.microsoft.com/office/drawing/2014/main" id="{3753EDB8-FFED-4148-97EF-158098E8DC95}"/>
              </a:ext>
            </a:extLst>
          </p:cNvPr>
          <p:cNvPicPr>
            <a:picLocks noChangeAspect="1"/>
          </p:cNvPicPr>
          <p:nvPr/>
        </p:nvPicPr>
        <p:blipFill>
          <a:blip r:embed="rId2"/>
          <a:stretch>
            <a:fillRect/>
          </a:stretch>
        </p:blipFill>
        <p:spPr>
          <a:xfrm>
            <a:off x="9156956" y="6288089"/>
            <a:ext cx="1871407" cy="42257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1118B83-4CD4-401F-A1A8-917E74FB6AD6}"/>
              </a:ext>
            </a:extLst>
          </p:cNvPr>
          <p:cNvPicPr>
            <a:picLocks noChangeAspect="1"/>
          </p:cNvPicPr>
          <p:nvPr userDrawn="1"/>
        </p:nvPicPr>
        <p:blipFill>
          <a:blip r:embed="rId2"/>
          <a:stretch>
            <a:fillRect/>
          </a:stretch>
        </p:blipFill>
        <p:spPr>
          <a:xfrm>
            <a:off x="9156956" y="6288089"/>
            <a:ext cx="1871407" cy="422576"/>
          </a:xfrm>
          <a:prstGeom prst="rect">
            <a:avLst/>
          </a:prstGeom>
        </p:spPr>
      </p:pic>
    </p:spTree>
    <p:extLst>
      <p:ext uri="{BB962C8B-B14F-4D97-AF65-F5344CB8AC3E}">
        <p14:creationId xmlns:p14="http://schemas.microsoft.com/office/powerpoint/2010/main" val="66187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wid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743308-70C0-154A-9CC8-B9E0B7601F7D}"/>
              </a:ext>
            </a:extLst>
          </p:cNvPr>
          <p:cNvSpPr/>
          <p:nvPr/>
        </p:nvSpPr>
        <p:spPr>
          <a:xfrm>
            <a:off x="0" y="1492624"/>
            <a:ext cx="3181350" cy="536537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2D90E9-C1EB-A649-A68D-C83EF3E67CBD}"/>
              </a:ext>
            </a:extLst>
          </p:cNvPr>
          <p:cNvSpPr/>
          <p:nvPr/>
        </p:nvSpPr>
        <p:spPr>
          <a:xfrm>
            <a:off x="-1" y="0"/>
            <a:ext cx="3181350" cy="1492624"/>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C8670-CE24-5D46-B4A0-3FD7C51B29DC}"/>
              </a:ext>
            </a:extLst>
          </p:cNvPr>
          <p:cNvSpPr>
            <a:spLocks noGrp="1"/>
          </p:cNvSpPr>
          <p:nvPr>
            <p:ph type="title" hasCustomPrompt="1"/>
          </p:nvPr>
        </p:nvSpPr>
        <p:spPr>
          <a:xfrm>
            <a:off x="-2" y="0"/>
            <a:ext cx="3181351" cy="1484314"/>
          </a:xfrm>
        </p:spPr>
        <p:txBody>
          <a:bodyPr lIns="180000" rIns="180000" bIns="144000">
            <a:normAutofit/>
          </a:bodyPr>
          <a:lstStyle>
            <a:lvl1pPr algn="ctr">
              <a:defRPr sz="3000">
                <a:solidFill>
                  <a:schemeClr val="bg1"/>
                </a:solidFill>
              </a:defRPr>
            </a:lvl1pPr>
          </a:lstStyle>
          <a:p>
            <a:r>
              <a:rPr lang="en-US"/>
              <a:t>Slide Title</a:t>
            </a:r>
          </a:p>
        </p:txBody>
      </p:sp>
      <p:sp>
        <p:nvSpPr>
          <p:cNvPr id="4" name="Slide Number Placeholder 3">
            <a:extLst>
              <a:ext uri="{FF2B5EF4-FFF2-40B4-BE49-F238E27FC236}">
                <a16:creationId xmlns:a16="http://schemas.microsoft.com/office/drawing/2014/main" id="{BF7DC981-7377-445A-9C53-1732AEAB6795}"/>
              </a:ext>
            </a:extLst>
          </p:cNvPr>
          <p:cNvSpPr>
            <a:spLocks noGrp="1"/>
          </p:cNvSpPr>
          <p:nvPr>
            <p:ph type="sldNum" sz="quarter" idx="11"/>
          </p:nvPr>
        </p:nvSpPr>
        <p:spPr/>
        <p:txBody>
          <a:bodyPr/>
          <a:lstStyle/>
          <a:p>
            <a:fld id="{E87566E4-5D15-4302-BF3B-399ED34F2614}" type="slidenum">
              <a:rPr lang="en-CA" smtClean="0"/>
              <a:pPr/>
              <a:t>‹#›</a:t>
            </a:fld>
            <a:endParaRPr lang="en-CA"/>
          </a:p>
        </p:txBody>
      </p:sp>
      <p:sp>
        <p:nvSpPr>
          <p:cNvPr id="13" name="Content Placeholder 7">
            <a:extLst>
              <a:ext uri="{FF2B5EF4-FFF2-40B4-BE49-F238E27FC236}">
                <a16:creationId xmlns:a16="http://schemas.microsoft.com/office/drawing/2014/main" id="{60E0D097-9CD8-4218-A259-9DB9A659BDBA}"/>
              </a:ext>
            </a:extLst>
          </p:cNvPr>
          <p:cNvSpPr>
            <a:spLocks noGrp="1"/>
          </p:cNvSpPr>
          <p:nvPr>
            <p:ph sz="quarter" idx="16" hasCustomPrompt="1"/>
          </p:nvPr>
        </p:nvSpPr>
        <p:spPr>
          <a:xfrm>
            <a:off x="3542206" y="1831113"/>
            <a:ext cx="7742118" cy="4665572"/>
          </a:xfrm>
          <a:prstGeom prst="rect">
            <a:avLst/>
          </a:prstGeom>
        </p:spPr>
        <p:txBody>
          <a:bodyPr>
            <a:normAutofit/>
          </a:bodyPr>
          <a:lstStyle>
            <a:lvl1pPr marL="285750" indent="-285750">
              <a:spcBef>
                <a:spcPts val="1200"/>
              </a:spcBef>
              <a:spcAft>
                <a:spcPts val="0"/>
              </a:spcAft>
              <a:buClr>
                <a:schemeClr val="accent1"/>
              </a:buClr>
              <a:buSzPct val="110000"/>
              <a:buFont typeface="Arial" panose="020B0604020202020204" pitchFamily="34" charset="0"/>
              <a:buChar char="•"/>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7">
            <a:extLst>
              <a:ext uri="{FF2B5EF4-FFF2-40B4-BE49-F238E27FC236}">
                <a16:creationId xmlns:a16="http://schemas.microsoft.com/office/drawing/2014/main" id="{7B903373-035E-4E0B-9AAD-CEAF96319615}"/>
              </a:ext>
            </a:extLst>
          </p:cNvPr>
          <p:cNvSpPr>
            <a:spLocks noGrp="1"/>
          </p:cNvSpPr>
          <p:nvPr>
            <p:ph sz="quarter" idx="17" hasCustomPrompt="1"/>
          </p:nvPr>
        </p:nvSpPr>
        <p:spPr>
          <a:xfrm>
            <a:off x="-5434" y="1842526"/>
            <a:ext cx="3186784" cy="4665572"/>
          </a:xfrm>
          <a:prstGeom prst="rect">
            <a:avLst/>
          </a:prstGeom>
        </p:spPr>
        <p:txBody>
          <a:bodyPr>
            <a:normAutofit/>
          </a:bodyPr>
          <a:lstStyle>
            <a:lvl1pPr marL="285750" indent="-285750">
              <a:spcBef>
                <a:spcPts val="1200"/>
              </a:spcBef>
              <a:spcAft>
                <a:spcPts val="0"/>
              </a:spcAft>
              <a:buClr>
                <a:schemeClr val="accent1"/>
              </a:buClr>
              <a:buSzPct val="110000"/>
              <a:buFont typeface="Arial" panose="020B0604020202020204" pitchFamily="34" charset="0"/>
              <a:buChar char="•"/>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Text Placeholder 11">
            <a:extLst>
              <a:ext uri="{FF2B5EF4-FFF2-40B4-BE49-F238E27FC236}">
                <a16:creationId xmlns:a16="http://schemas.microsoft.com/office/drawing/2014/main" id="{86C35663-3C15-4144-A9BC-DD7D8EA72D95}"/>
              </a:ext>
            </a:extLst>
          </p:cNvPr>
          <p:cNvSpPr>
            <a:spLocks noGrp="1"/>
          </p:cNvSpPr>
          <p:nvPr>
            <p:ph type="body" sz="quarter" idx="18" hasCustomPrompt="1"/>
          </p:nvPr>
        </p:nvSpPr>
        <p:spPr>
          <a:xfrm>
            <a:off x="3542206" y="1"/>
            <a:ext cx="7741744" cy="1492624"/>
          </a:xfrm>
          <a:prstGeom prst="rect">
            <a:avLst/>
          </a:prstGeom>
        </p:spPr>
        <p:txBody>
          <a:bodyPr anchor="b">
            <a:normAutofit/>
          </a:bodyPr>
          <a:lstStyle>
            <a:lvl1pPr>
              <a:defRPr sz="3000">
                <a:solidFill>
                  <a:schemeClr val="accent1"/>
                </a:solidFill>
              </a:defRPr>
            </a:lvl1pPr>
            <a:lvl2pPr>
              <a:defRPr sz="3000">
                <a:solidFill>
                  <a:schemeClr val="accent1"/>
                </a:solidFill>
              </a:defRPr>
            </a:lvl2pPr>
            <a:lvl3pPr>
              <a:defRPr sz="3000">
                <a:solidFill>
                  <a:schemeClr val="accent1"/>
                </a:solidFill>
              </a:defRPr>
            </a:lvl3pPr>
            <a:lvl4pPr>
              <a:defRPr sz="3000">
                <a:solidFill>
                  <a:schemeClr val="accent1"/>
                </a:solidFill>
              </a:defRPr>
            </a:lvl4pPr>
            <a:lvl5pPr>
              <a:defRPr sz="3000">
                <a:solidFill>
                  <a:schemeClr val="accent1"/>
                </a:solidFill>
              </a:defRPr>
            </a:lvl5pPr>
          </a:lstStyle>
          <a:p>
            <a:pPr lvl="0"/>
            <a:r>
              <a:rPr lang="en-US"/>
              <a:t>Title</a:t>
            </a:r>
          </a:p>
        </p:txBody>
      </p:sp>
    </p:spTree>
    <p:extLst>
      <p:ext uri="{BB962C8B-B14F-4D97-AF65-F5344CB8AC3E}">
        <p14:creationId xmlns:p14="http://schemas.microsoft.com/office/powerpoint/2010/main" val="244270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9C29-DA21-4AD5-BBA1-D1DB7AC059F0}"/>
              </a:ext>
            </a:extLst>
          </p:cNvPr>
          <p:cNvSpPr>
            <a:spLocks noGrp="1"/>
          </p:cNvSpPr>
          <p:nvPr>
            <p:ph type="title" hasCustomPrompt="1"/>
          </p:nvPr>
        </p:nvSpPr>
        <p:spPr>
          <a:xfrm>
            <a:off x="2952207" y="-29241"/>
            <a:ext cx="8332117" cy="1523240"/>
          </a:xfrm>
        </p:spPr>
        <p:txBody>
          <a:bodyPr>
            <a:normAutofit/>
          </a:bodyPr>
          <a:lstStyle>
            <a:lvl1pPr>
              <a:defRPr/>
            </a:lvl1pPr>
          </a:lstStyle>
          <a:p>
            <a:r>
              <a:rPr lang="en-US"/>
              <a:t>Slide Title</a:t>
            </a:r>
            <a:endParaRPr lang="en-CA"/>
          </a:p>
        </p:txBody>
      </p:sp>
      <p:sp>
        <p:nvSpPr>
          <p:cNvPr id="3" name="Slide Number Placeholder 2">
            <a:extLst>
              <a:ext uri="{FF2B5EF4-FFF2-40B4-BE49-F238E27FC236}">
                <a16:creationId xmlns:a16="http://schemas.microsoft.com/office/drawing/2014/main" id="{6202BF51-0A47-49A6-8966-E81B3FCC3E5E}"/>
              </a:ext>
            </a:extLst>
          </p:cNvPr>
          <p:cNvSpPr>
            <a:spLocks noGrp="1"/>
          </p:cNvSpPr>
          <p:nvPr>
            <p:ph type="sldNum" sz="quarter" idx="10"/>
          </p:nvPr>
        </p:nvSpPr>
        <p:spPr/>
        <p:txBody>
          <a:bodyPr>
            <a:normAutofit/>
          </a:bodyPr>
          <a:lstStyle/>
          <a:p>
            <a:fld id="{E87566E4-5D15-4302-BF3B-399ED34F2614}" type="slidenum">
              <a:rPr lang="en-CA" smtClean="0"/>
              <a:t>‹#›</a:t>
            </a:fld>
            <a:endParaRPr lang="en-CA"/>
          </a:p>
        </p:txBody>
      </p:sp>
      <p:sp>
        <p:nvSpPr>
          <p:cNvPr id="4" name="Rectangle 3">
            <a:extLst>
              <a:ext uri="{FF2B5EF4-FFF2-40B4-BE49-F238E27FC236}">
                <a16:creationId xmlns:a16="http://schemas.microsoft.com/office/drawing/2014/main" id="{2CBC4DDE-1905-47D3-BAD1-3C1362F95958}"/>
              </a:ext>
            </a:extLst>
          </p:cNvPr>
          <p:cNvSpPr/>
          <p:nvPr/>
        </p:nvSpPr>
        <p:spPr>
          <a:xfrm>
            <a:off x="0" y="-1"/>
            <a:ext cx="2469600" cy="1494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 name="Picture Placeholder 5">
            <a:extLst>
              <a:ext uri="{FF2B5EF4-FFF2-40B4-BE49-F238E27FC236}">
                <a16:creationId xmlns:a16="http://schemas.microsoft.com/office/drawing/2014/main" id="{C8115FCA-EB8F-4288-A851-957638DA999D}"/>
              </a:ext>
            </a:extLst>
          </p:cNvPr>
          <p:cNvSpPr>
            <a:spLocks noGrp="1"/>
          </p:cNvSpPr>
          <p:nvPr>
            <p:ph type="pic" sz="quarter" idx="11"/>
          </p:nvPr>
        </p:nvSpPr>
        <p:spPr>
          <a:xfrm>
            <a:off x="1" y="1493838"/>
            <a:ext cx="2469599" cy="5367337"/>
          </a:xfrm>
          <a:prstGeom prst="rect">
            <a:avLst/>
          </a:prstGeom>
        </p:spPr>
        <p:txBody>
          <a:bodyPr>
            <a:normAutofit/>
          </a:bodyPr>
          <a:lstStyle/>
          <a:p>
            <a:r>
              <a:rPr lang="en-US"/>
              <a:t>Click icon to add picture</a:t>
            </a:r>
            <a:endParaRPr lang="en-CA"/>
          </a:p>
        </p:txBody>
      </p:sp>
      <p:sp>
        <p:nvSpPr>
          <p:cNvPr id="7" name="Content Placeholder 7">
            <a:extLst>
              <a:ext uri="{FF2B5EF4-FFF2-40B4-BE49-F238E27FC236}">
                <a16:creationId xmlns:a16="http://schemas.microsoft.com/office/drawing/2014/main" id="{1AE15C24-6BDB-4FDE-B5F1-E1404177F90F}"/>
              </a:ext>
            </a:extLst>
          </p:cNvPr>
          <p:cNvSpPr>
            <a:spLocks noGrp="1"/>
          </p:cNvSpPr>
          <p:nvPr>
            <p:ph sz="quarter" idx="12" hasCustomPrompt="1"/>
          </p:nvPr>
        </p:nvSpPr>
        <p:spPr>
          <a:xfrm>
            <a:off x="2952207" y="2013675"/>
            <a:ext cx="8332117" cy="4099742"/>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165225" indent="-268288" algn="l" defTabSz="914400" rtl="0" eaLnBrk="1" latinLnBrk="0" hangingPunct="1">
              <a:spcBef>
                <a:spcPts val="1200"/>
              </a:spcBef>
              <a:spcAft>
                <a:spcPts val="0"/>
              </a:spcAft>
              <a:buClr>
                <a:schemeClr val="accent1"/>
              </a:buClr>
              <a:buSzPct val="60000"/>
              <a:buFont typeface="Arial" panose="020B0604020202020204" pitchFamily="34" charset="0"/>
              <a:buChar char="►"/>
              <a:tabLst>
                <a:tab pos="1165225"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431925" indent="-266700"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431925"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First bullet</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1">
            <a:extLst>
              <a:ext uri="{FF2B5EF4-FFF2-40B4-BE49-F238E27FC236}">
                <a16:creationId xmlns:a16="http://schemas.microsoft.com/office/drawing/2014/main" id="{421C87D0-4385-4537-A2FA-CD6A3FE5F4F1}"/>
              </a:ext>
            </a:extLst>
          </p:cNvPr>
          <p:cNvSpPr txBox="1">
            <a:spLocks/>
          </p:cNvSpPr>
          <p:nvPr/>
        </p:nvSpPr>
        <p:spPr>
          <a:xfrm>
            <a:off x="6723" y="1"/>
            <a:ext cx="2468119" cy="1492624"/>
          </a:xfrm>
          <a:prstGeom prst="rect">
            <a:avLst/>
          </a:prstGeom>
        </p:spPr>
        <p:txBody>
          <a:bodyPr vert="horz" lIns="90000" tIns="46800" rIns="91440" bIns="72000" rtlCol="0" anchor="ctr" anchorCtr="0">
            <a:normAutofit/>
          </a:bodyPr>
          <a:lstStyle>
            <a:lvl1pPr algn="ctr" defTabSz="914400" rtl="0" eaLnBrk="1" latinLnBrk="0" hangingPunct="1">
              <a:lnSpc>
                <a:spcPct val="100000"/>
              </a:lnSpc>
              <a:spcBef>
                <a:spcPct val="0"/>
              </a:spcBef>
              <a:buNone/>
              <a:defRPr sz="2800" kern="1200">
                <a:solidFill>
                  <a:schemeClr val="bg1"/>
                </a:solidFill>
                <a:latin typeface="Avenir Next Condensed" panose="020B0506020202020204" pitchFamily="34" charset="0"/>
                <a:ea typeface="+mj-ea"/>
                <a:cs typeface="+mj-cs"/>
              </a:defRPr>
            </a:lvl1pPr>
          </a:lstStyle>
          <a:p>
            <a:pPr>
              <a:lnSpc>
                <a:spcPct val="150000"/>
              </a:lnSpc>
            </a:pPr>
            <a:endParaRPr lang="en-US" sz="2400">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8462A3E3-8AE1-45A5-9260-C02D196574FA}"/>
              </a:ext>
            </a:extLst>
          </p:cNvPr>
          <p:cNvSpPr>
            <a:spLocks noGrp="1"/>
          </p:cNvSpPr>
          <p:nvPr>
            <p:ph type="body" sz="quarter" idx="13" hasCustomPrompt="1"/>
          </p:nvPr>
        </p:nvSpPr>
        <p:spPr>
          <a:xfrm>
            <a:off x="0" y="0"/>
            <a:ext cx="2474913" cy="1492250"/>
          </a:xfrm>
          <a:prstGeom prst="rect">
            <a:avLst/>
          </a:prstGeom>
        </p:spPr>
        <p:txBody>
          <a:bodyPr anchor="ctr">
            <a:normAutofit/>
          </a:bodyPr>
          <a:lstStyle>
            <a:lvl1pPr algn="ctr">
              <a:defRPr sz="2400">
                <a:solidFill>
                  <a:schemeClr val="bg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CA"/>
              <a:t>Heading</a:t>
            </a:r>
          </a:p>
        </p:txBody>
      </p:sp>
      <p:sp>
        <p:nvSpPr>
          <p:cNvPr id="9" name="Rectangle 8">
            <a:extLst>
              <a:ext uri="{FF2B5EF4-FFF2-40B4-BE49-F238E27FC236}">
                <a16:creationId xmlns:a16="http://schemas.microsoft.com/office/drawing/2014/main" id="{B48D8F82-A0A4-4E6D-8D83-1AF2339732F0}"/>
              </a:ext>
            </a:extLst>
          </p:cNvPr>
          <p:cNvSpPr/>
          <p:nvPr userDrawn="1"/>
        </p:nvSpPr>
        <p:spPr>
          <a:xfrm>
            <a:off x="0" y="-1"/>
            <a:ext cx="2469600" cy="1494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Title 1">
            <a:extLst>
              <a:ext uri="{FF2B5EF4-FFF2-40B4-BE49-F238E27FC236}">
                <a16:creationId xmlns:a16="http://schemas.microsoft.com/office/drawing/2014/main" id="{63B39AD9-F145-477C-BEC9-116811B8E4D7}"/>
              </a:ext>
            </a:extLst>
          </p:cNvPr>
          <p:cNvSpPr txBox="1">
            <a:spLocks/>
          </p:cNvSpPr>
          <p:nvPr userDrawn="1"/>
        </p:nvSpPr>
        <p:spPr>
          <a:xfrm>
            <a:off x="6723" y="1"/>
            <a:ext cx="2468119" cy="1492624"/>
          </a:xfrm>
          <a:prstGeom prst="rect">
            <a:avLst/>
          </a:prstGeom>
        </p:spPr>
        <p:txBody>
          <a:bodyPr vert="horz" lIns="90000" tIns="46800" rIns="91440" bIns="72000" rtlCol="0" anchor="ctr" anchorCtr="0">
            <a:normAutofit/>
          </a:bodyPr>
          <a:lstStyle>
            <a:lvl1pPr algn="ctr" defTabSz="914400" rtl="0" eaLnBrk="1" latinLnBrk="0" hangingPunct="1">
              <a:lnSpc>
                <a:spcPct val="100000"/>
              </a:lnSpc>
              <a:spcBef>
                <a:spcPct val="0"/>
              </a:spcBef>
              <a:buNone/>
              <a:defRPr sz="2800" kern="1200">
                <a:solidFill>
                  <a:schemeClr val="bg1"/>
                </a:solidFill>
                <a:latin typeface="Avenir Next Condensed" panose="020B0506020202020204" pitchFamily="34" charset="0"/>
                <a:ea typeface="+mj-ea"/>
                <a:cs typeface="+mj-cs"/>
              </a:defRPr>
            </a:lvl1pPr>
          </a:lstStyle>
          <a:p>
            <a:pPr>
              <a:lnSpc>
                <a:spcPct val="150000"/>
              </a:lnSpc>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3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5" name="Content Placeholder 7">
            <a:extLst>
              <a:ext uri="{FF2B5EF4-FFF2-40B4-BE49-F238E27FC236}">
                <a16:creationId xmlns:a16="http://schemas.microsoft.com/office/drawing/2014/main" id="{0DCA5B7D-2F12-4A37-A809-89806056EEAD}"/>
              </a:ext>
            </a:extLst>
          </p:cNvPr>
          <p:cNvSpPr>
            <a:spLocks noGrp="1"/>
          </p:cNvSpPr>
          <p:nvPr>
            <p:ph sz="quarter" idx="16" hasCustomPrompt="1"/>
          </p:nvPr>
        </p:nvSpPr>
        <p:spPr>
          <a:xfrm>
            <a:off x="1163638"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4">
            <a:extLst>
              <a:ext uri="{FF2B5EF4-FFF2-40B4-BE49-F238E27FC236}">
                <a16:creationId xmlns:a16="http://schemas.microsoft.com/office/drawing/2014/main" id="{E473AB56-6077-407B-B73B-1EB5DDB799CC}"/>
              </a:ext>
            </a:extLst>
          </p:cNvPr>
          <p:cNvSpPr>
            <a:spLocks noGrp="1"/>
          </p:cNvSpPr>
          <p:nvPr>
            <p:ph type="sldNum" sz="quarter" idx="13"/>
          </p:nvPr>
        </p:nvSpPr>
        <p:spPr/>
        <p:txBody>
          <a:bodyPr/>
          <a:lstStyle/>
          <a:p>
            <a:fld id="{E87566E4-5D15-4302-BF3B-399ED34F2614}" type="slidenum">
              <a:rPr lang="en-CA" smtClean="0"/>
              <a:t>‹#›</a:t>
            </a:fld>
            <a:endParaRPr lang="en-CA"/>
          </a:p>
        </p:txBody>
      </p:sp>
      <p:sp>
        <p:nvSpPr>
          <p:cNvPr id="16" name="Content Placeholder 7">
            <a:extLst>
              <a:ext uri="{FF2B5EF4-FFF2-40B4-BE49-F238E27FC236}">
                <a16:creationId xmlns:a16="http://schemas.microsoft.com/office/drawing/2014/main" id="{D835CE6A-CAAF-4256-A19F-4AF6ABE19BDD}"/>
              </a:ext>
            </a:extLst>
          </p:cNvPr>
          <p:cNvSpPr>
            <a:spLocks noGrp="1"/>
          </p:cNvSpPr>
          <p:nvPr>
            <p:ph sz="quarter" idx="17" hasCustomPrompt="1"/>
          </p:nvPr>
        </p:nvSpPr>
        <p:spPr>
          <a:xfrm>
            <a:off x="4601369"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Content Placeholder 7">
            <a:extLst>
              <a:ext uri="{FF2B5EF4-FFF2-40B4-BE49-F238E27FC236}">
                <a16:creationId xmlns:a16="http://schemas.microsoft.com/office/drawing/2014/main" id="{34D87998-351A-4BF8-BFD9-ECF103A481CD}"/>
              </a:ext>
            </a:extLst>
          </p:cNvPr>
          <p:cNvSpPr>
            <a:spLocks noGrp="1"/>
          </p:cNvSpPr>
          <p:nvPr>
            <p:ph sz="quarter" idx="18" hasCustomPrompt="1"/>
          </p:nvPr>
        </p:nvSpPr>
        <p:spPr>
          <a:xfrm>
            <a:off x="8039099"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0389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8E19-212B-4145-A9BC-963A54522789}"/>
              </a:ext>
            </a:extLst>
          </p:cNvPr>
          <p:cNvSpPr>
            <a:spLocks noGrp="1"/>
          </p:cNvSpPr>
          <p:nvPr>
            <p:ph type="title"/>
          </p:nvPr>
        </p:nvSpPr>
        <p:spPr>
          <a:xfrm>
            <a:off x="1163638" y="0"/>
            <a:ext cx="10515600" cy="1160463"/>
          </a:xfrm>
          <a:prstGeom prst="rect">
            <a:avLst/>
          </a:prstGeom>
        </p:spPr>
        <p:txBody>
          <a:bodyPr anchor="b" anchorCtr="0">
            <a:normAutofit/>
          </a:bodyPr>
          <a:lstStyle>
            <a:lvl1pPr>
              <a:defRPr sz="300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AE68EE5F-95AD-4279-A225-3041CFF8D949}"/>
              </a:ext>
            </a:extLst>
          </p:cNvPr>
          <p:cNvSpPr>
            <a:spLocks noGrp="1"/>
          </p:cNvSpPr>
          <p:nvPr>
            <p:ph sz="quarter" idx="12"/>
          </p:nvPr>
        </p:nvSpPr>
        <p:spPr>
          <a:xfrm>
            <a:off x="1163638" y="1622515"/>
            <a:ext cx="5572442" cy="4822889"/>
          </a:xfrm>
          <a:prstGeom prst="rect">
            <a:avLst/>
          </a:prstGeom>
        </p:spPr>
        <p:txBody>
          <a:bodyPr>
            <a:normAutofit/>
          </a:bodyPr>
          <a:lstStyle>
            <a:lvl1pPr marL="285750" indent="-285750" algn="l" defTabSz="914400" rtl="0" eaLnBrk="1" latinLnBrk="0" hangingPunct="1">
              <a:spcBef>
                <a:spcPts val="1200"/>
              </a:spcBef>
              <a:spcAft>
                <a:spcPts val="0"/>
              </a:spcAft>
              <a:buClr>
                <a:schemeClr val="accent1"/>
              </a:buClr>
              <a:buSzPct val="110000"/>
              <a:buFont typeface="Arial" panose="020B0604020202020204" pitchFamily="34" charset="0"/>
              <a:buChar char="•"/>
              <a:tabLst>
                <a:tab pos="266700" algn="l"/>
              </a:tabLst>
              <a:defRPr lang="en-US" sz="2000" kern="1200" dirty="0" smtClean="0">
                <a:solidFill>
                  <a:schemeClr val="tx1"/>
                </a:solidFill>
                <a:latin typeface="Arial" panose="020B0604020202020204" pitchFamily="34" charset="0"/>
                <a:ea typeface="+mn-ea"/>
                <a:cs typeface="Arial" panose="020B0604020202020204" pitchFamily="34" charset="0"/>
              </a:defRPr>
            </a:lvl1pPr>
            <a:lvl2pPr marL="534988" indent="-268288" algn="l" defTabSz="914400" rtl="0" eaLnBrk="1" latinLnBrk="0" hangingPunct="1">
              <a:spcBef>
                <a:spcPts val="1200"/>
              </a:spcBef>
              <a:spcAft>
                <a:spcPts val="0"/>
              </a:spcAft>
              <a:buClr>
                <a:schemeClr val="accent1"/>
              </a:buClr>
              <a:buSzPct val="80000"/>
              <a:buFont typeface="Wingdings" panose="05000000000000000000" pitchFamily="2" charset="2"/>
              <a:buChar char="ü"/>
              <a:tabLst>
                <a:tab pos="449263" algn="l"/>
              </a:tabLst>
              <a:defRPr lang="en-US" sz="2000" kern="1200" dirty="0" smtClean="0">
                <a:solidFill>
                  <a:schemeClr val="tx1"/>
                </a:solidFill>
                <a:latin typeface="Arial" panose="020B0604020202020204" pitchFamily="34" charset="0"/>
                <a:ea typeface="+mn-ea"/>
                <a:cs typeface="Arial" panose="020B0604020202020204" pitchFamily="34" charset="0"/>
              </a:defRPr>
            </a:lvl2pPr>
            <a:lvl3pPr marL="801688" indent="-266700" algn="l" defTabSz="914400" rtl="0" eaLnBrk="1" latinLnBrk="0" hangingPunct="1">
              <a:spcBef>
                <a:spcPts val="1200"/>
              </a:spcBef>
              <a:spcAft>
                <a:spcPts val="0"/>
              </a:spcAft>
              <a:buClr>
                <a:schemeClr val="accent1"/>
              </a:buClr>
              <a:buSzPct val="80000"/>
              <a:buFont typeface="Wingdings" panose="05000000000000000000" pitchFamily="2" charset="2"/>
              <a:buChar char="§"/>
              <a:tabLst>
                <a:tab pos="801688" algn="l"/>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165225" indent="-268288" algn="l" defTabSz="914400" rtl="0" eaLnBrk="1" latinLnBrk="0" hangingPunct="1">
              <a:spcBef>
                <a:spcPts val="1200"/>
              </a:spcBef>
              <a:spcAft>
                <a:spcPts val="0"/>
              </a:spcAft>
              <a:buClr>
                <a:schemeClr val="accent1"/>
              </a:buClr>
              <a:buSzPct val="60000"/>
              <a:buFont typeface="Arial" panose="020B0604020202020204" pitchFamily="34" charset="0"/>
              <a:buChar char="►"/>
              <a:tabLst>
                <a:tab pos="1165225" algn="l"/>
              </a:tabLst>
              <a:defRPr lang="en-US" sz="2000" kern="1200" dirty="0" smtClean="0">
                <a:solidFill>
                  <a:schemeClr val="tx1"/>
                </a:solidFill>
                <a:latin typeface="Arial" panose="020B0604020202020204" pitchFamily="34" charset="0"/>
                <a:ea typeface="+mn-ea"/>
                <a:cs typeface="Arial" panose="020B0604020202020204" pitchFamily="34" charset="0"/>
              </a:defRPr>
            </a:lvl4pPr>
            <a:lvl5pPr marL="1431925" indent="-266700" algn="l" defTabSz="914400" rtl="0" eaLnBrk="1" latinLnBrk="0" hangingPunct="1">
              <a:spcBef>
                <a:spcPts val="1200"/>
              </a:spcBef>
              <a:spcAft>
                <a:spcPts val="0"/>
              </a:spcAft>
              <a:buClr>
                <a:schemeClr val="accent1"/>
              </a:buClr>
              <a:buSzPct val="80000"/>
              <a:buFont typeface="Courier New" panose="02070309020205020404" pitchFamily="49" charset="0"/>
              <a:buChar char="o"/>
              <a:tabLst>
                <a:tab pos="1431925" algn="l"/>
              </a:tabLst>
              <a:defRPr lang="en-CA"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87F8D933-2A2A-4592-BD62-31CC9783C94C}"/>
              </a:ext>
            </a:extLst>
          </p:cNvPr>
          <p:cNvSpPr>
            <a:spLocks noGrp="1"/>
          </p:cNvSpPr>
          <p:nvPr>
            <p:ph type="sldNum" sz="quarter" idx="13"/>
          </p:nvPr>
        </p:nvSpPr>
        <p:spPr/>
        <p:txBody>
          <a:bodyPr>
            <a:normAutofit/>
          </a:bodyPr>
          <a:lstStyle/>
          <a:p>
            <a:fld id="{E87566E4-5D15-4302-BF3B-399ED34F2614}" type="slidenum">
              <a:rPr lang="en-CA" smtClean="0"/>
              <a:pPr/>
              <a:t>‹#›</a:t>
            </a:fld>
            <a:endParaRPr lang="en-CA"/>
          </a:p>
        </p:txBody>
      </p:sp>
    </p:spTree>
    <p:extLst>
      <p:ext uri="{BB962C8B-B14F-4D97-AF65-F5344CB8AC3E}">
        <p14:creationId xmlns:p14="http://schemas.microsoft.com/office/powerpoint/2010/main" val="105208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9" name="Slide Number Placeholder 8">
            <a:extLst>
              <a:ext uri="{FF2B5EF4-FFF2-40B4-BE49-F238E27FC236}">
                <a16:creationId xmlns:a16="http://schemas.microsoft.com/office/drawing/2014/main" id="{A31454BB-4750-409F-91ED-A83DBAD503F0}"/>
              </a:ext>
            </a:extLst>
          </p:cNvPr>
          <p:cNvSpPr>
            <a:spLocks noGrp="1"/>
          </p:cNvSpPr>
          <p:nvPr>
            <p:ph type="sldNum" sz="quarter" idx="12"/>
          </p:nvPr>
        </p:nvSpPr>
        <p:spPr/>
        <p:txBody>
          <a:bodyPr/>
          <a:lstStyle/>
          <a:p>
            <a:fld id="{E87566E4-5D15-4302-BF3B-399ED34F2614}" type="slidenum">
              <a:rPr lang="en-CA" smtClean="0"/>
              <a:t>‹#›</a:t>
            </a:fld>
            <a:endParaRPr lang="en-CA"/>
          </a:p>
        </p:txBody>
      </p:sp>
      <p:sp>
        <p:nvSpPr>
          <p:cNvPr id="12" name="Content Placeholder 7">
            <a:extLst>
              <a:ext uri="{FF2B5EF4-FFF2-40B4-BE49-F238E27FC236}">
                <a16:creationId xmlns:a16="http://schemas.microsoft.com/office/drawing/2014/main" id="{144B81EF-8B46-4B1D-B654-BBC513173563}"/>
              </a:ext>
            </a:extLst>
          </p:cNvPr>
          <p:cNvSpPr>
            <a:spLocks noGrp="1"/>
          </p:cNvSpPr>
          <p:nvPr>
            <p:ph sz="quarter" idx="14" hasCustomPrompt="1"/>
          </p:nvPr>
        </p:nvSpPr>
        <p:spPr>
          <a:xfrm>
            <a:off x="1163638"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7">
            <a:extLst>
              <a:ext uri="{FF2B5EF4-FFF2-40B4-BE49-F238E27FC236}">
                <a16:creationId xmlns:a16="http://schemas.microsoft.com/office/drawing/2014/main" id="{189CEEE2-3E83-46FA-87C5-0D9994C85432}"/>
              </a:ext>
            </a:extLst>
          </p:cNvPr>
          <p:cNvSpPr>
            <a:spLocks noGrp="1"/>
          </p:cNvSpPr>
          <p:nvPr>
            <p:ph sz="quarter" idx="15" hasCustomPrompt="1"/>
          </p:nvPr>
        </p:nvSpPr>
        <p:spPr>
          <a:xfrm>
            <a:off x="6348363" y="1622516"/>
            <a:ext cx="4679999"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First point</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094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5" name="Content Placeholder 7">
            <a:extLst>
              <a:ext uri="{FF2B5EF4-FFF2-40B4-BE49-F238E27FC236}">
                <a16:creationId xmlns:a16="http://schemas.microsoft.com/office/drawing/2014/main" id="{0DCA5B7D-2F12-4A37-A809-89806056EEAD}"/>
              </a:ext>
            </a:extLst>
          </p:cNvPr>
          <p:cNvSpPr>
            <a:spLocks noGrp="1"/>
          </p:cNvSpPr>
          <p:nvPr>
            <p:ph sz="quarter" idx="16" hasCustomPrompt="1"/>
          </p:nvPr>
        </p:nvSpPr>
        <p:spPr>
          <a:xfrm>
            <a:off x="1163638"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4">
            <a:extLst>
              <a:ext uri="{FF2B5EF4-FFF2-40B4-BE49-F238E27FC236}">
                <a16:creationId xmlns:a16="http://schemas.microsoft.com/office/drawing/2014/main" id="{E473AB56-6077-407B-B73B-1EB5DDB799CC}"/>
              </a:ext>
            </a:extLst>
          </p:cNvPr>
          <p:cNvSpPr>
            <a:spLocks noGrp="1"/>
          </p:cNvSpPr>
          <p:nvPr>
            <p:ph type="sldNum" sz="quarter" idx="13"/>
          </p:nvPr>
        </p:nvSpPr>
        <p:spPr/>
        <p:txBody>
          <a:bodyPr/>
          <a:lstStyle/>
          <a:p>
            <a:fld id="{E87566E4-5D15-4302-BF3B-399ED34F2614}" type="slidenum">
              <a:rPr lang="en-CA" smtClean="0"/>
              <a:t>‹#›</a:t>
            </a:fld>
            <a:endParaRPr lang="en-CA"/>
          </a:p>
        </p:txBody>
      </p:sp>
      <p:sp>
        <p:nvSpPr>
          <p:cNvPr id="16" name="Content Placeholder 7">
            <a:extLst>
              <a:ext uri="{FF2B5EF4-FFF2-40B4-BE49-F238E27FC236}">
                <a16:creationId xmlns:a16="http://schemas.microsoft.com/office/drawing/2014/main" id="{D835CE6A-CAAF-4256-A19F-4AF6ABE19BDD}"/>
              </a:ext>
            </a:extLst>
          </p:cNvPr>
          <p:cNvSpPr>
            <a:spLocks noGrp="1"/>
          </p:cNvSpPr>
          <p:nvPr>
            <p:ph sz="quarter" idx="17" hasCustomPrompt="1"/>
          </p:nvPr>
        </p:nvSpPr>
        <p:spPr>
          <a:xfrm>
            <a:off x="4601369"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Content Placeholder 7">
            <a:extLst>
              <a:ext uri="{FF2B5EF4-FFF2-40B4-BE49-F238E27FC236}">
                <a16:creationId xmlns:a16="http://schemas.microsoft.com/office/drawing/2014/main" id="{34D87998-351A-4BF8-BFD9-ECF103A481CD}"/>
              </a:ext>
            </a:extLst>
          </p:cNvPr>
          <p:cNvSpPr>
            <a:spLocks noGrp="1"/>
          </p:cNvSpPr>
          <p:nvPr>
            <p:ph sz="quarter" idx="18" hasCustomPrompt="1"/>
          </p:nvPr>
        </p:nvSpPr>
        <p:spPr>
          <a:xfrm>
            <a:off x="8039099" y="1622516"/>
            <a:ext cx="2989263"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560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15" name="Content Placeholder 7">
            <a:extLst>
              <a:ext uri="{FF2B5EF4-FFF2-40B4-BE49-F238E27FC236}">
                <a16:creationId xmlns:a16="http://schemas.microsoft.com/office/drawing/2014/main" id="{0DCA5B7D-2F12-4A37-A809-89806056EEAD}"/>
              </a:ext>
            </a:extLst>
          </p:cNvPr>
          <p:cNvSpPr>
            <a:spLocks noGrp="1"/>
          </p:cNvSpPr>
          <p:nvPr>
            <p:ph sz="quarter" idx="16" hasCustomPrompt="1"/>
          </p:nvPr>
        </p:nvSpPr>
        <p:spPr>
          <a:xfrm>
            <a:off x="1163639"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674A1808-A6DA-6544-A124-EF31D9F8643D}"/>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4">
            <a:extLst>
              <a:ext uri="{FF2B5EF4-FFF2-40B4-BE49-F238E27FC236}">
                <a16:creationId xmlns:a16="http://schemas.microsoft.com/office/drawing/2014/main" id="{E473AB56-6077-407B-B73B-1EB5DDB799CC}"/>
              </a:ext>
            </a:extLst>
          </p:cNvPr>
          <p:cNvSpPr>
            <a:spLocks noGrp="1"/>
          </p:cNvSpPr>
          <p:nvPr>
            <p:ph type="sldNum" sz="quarter" idx="13"/>
          </p:nvPr>
        </p:nvSpPr>
        <p:spPr/>
        <p:txBody>
          <a:bodyPr/>
          <a:lstStyle/>
          <a:p>
            <a:fld id="{E87566E4-5D15-4302-BF3B-399ED34F2614}" type="slidenum">
              <a:rPr lang="en-CA" smtClean="0"/>
              <a:t>‹#›</a:t>
            </a:fld>
            <a:endParaRPr lang="en-CA"/>
          </a:p>
        </p:txBody>
      </p:sp>
      <p:sp>
        <p:nvSpPr>
          <p:cNvPr id="7" name="Content Placeholder 7">
            <a:extLst>
              <a:ext uri="{FF2B5EF4-FFF2-40B4-BE49-F238E27FC236}">
                <a16:creationId xmlns:a16="http://schemas.microsoft.com/office/drawing/2014/main" id="{1EB14288-A552-4C4C-BA46-A6FB1D4BED21}"/>
              </a:ext>
            </a:extLst>
          </p:cNvPr>
          <p:cNvSpPr>
            <a:spLocks noGrp="1"/>
          </p:cNvSpPr>
          <p:nvPr>
            <p:ph sz="quarter" idx="17" hasCustomPrompt="1"/>
          </p:nvPr>
        </p:nvSpPr>
        <p:spPr>
          <a:xfrm>
            <a:off x="3620560"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7">
            <a:extLst>
              <a:ext uri="{FF2B5EF4-FFF2-40B4-BE49-F238E27FC236}">
                <a16:creationId xmlns:a16="http://schemas.microsoft.com/office/drawing/2014/main" id="{B51C3999-EEC1-4092-9D2C-70532BF963D8}"/>
              </a:ext>
            </a:extLst>
          </p:cNvPr>
          <p:cNvSpPr>
            <a:spLocks noGrp="1"/>
          </p:cNvSpPr>
          <p:nvPr>
            <p:ph sz="quarter" idx="18" hasCustomPrompt="1"/>
          </p:nvPr>
        </p:nvSpPr>
        <p:spPr>
          <a:xfrm>
            <a:off x="6077481"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7">
            <a:extLst>
              <a:ext uri="{FF2B5EF4-FFF2-40B4-BE49-F238E27FC236}">
                <a16:creationId xmlns:a16="http://schemas.microsoft.com/office/drawing/2014/main" id="{370050C6-CD2E-49E9-9B06-FFEC8F4F2978}"/>
              </a:ext>
            </a:extLst>
          </p:cNvPr>
          <p:cNvSpPr>
            <a:spLocks noGrp="1"/>
          </p:cNvSpPr>
          <p:nvPr>
            <p:ph sz="quarter" idx="19" hasCustomPrompt="1"/>
          </p:nvPr>
        </p:nvSpPr>
        <p:spPr>
          <a:xfrm>
            <a:off x="8534401" y="1622516"/>
            <a:ext cx="2493962" cy="4665572"/>
          </a:xfrm>
          <a:prstGeom prst="rect">
            <a:avLst/>
          </a:prstGeom>
        </p:spPr>
        <p:txBody>
          <a:bodyPr>
            <a:normAutofit/>
          </a:bodyPr>
          <a:lstStyle>
            <a:lvl1pPr marL="0" indent="0">
              <a:spcBef>
                <a:spcPts val="1200"/>
              </a:spcBef>
              <a:spcAft>
                <a:spcPts val="0"/>
              </a:spcAft>
              <a:buClr>
                <a:schemeClr val="accent1"/>
              </a:buClr>
              <a:buSzPct val="110000"/>
              <a:buFont typeface="Arial" panose="020B0604020202020204" pitchFamily="34" charset="0"/>
              <a:buNone/>
              <a:tabLst>
                <a:tab pos="266700" algn="l"/>
              </a:tabLst>
              <a:defRPr sz="2000"/>
            </a:lvl1pPr>
            <a:lvl2pPr marL="534988" indent="-268288">
              <a:spcBef>
                <a:spcPts val="1200"/>
              </a:spcBef>
              <a:spcAft>
                <a:spcPts val="0"/>
              </a:spcAft>
              <a:buClr>
                <a:schemeClr val="accent1"/>
              </a:buClr>
              <a:buSzPct val="80000"/>
              <a:buFont typeface="Wingdings" panose="05000000000000000000" pitchFamily="2" charset="2"/>
              <a:buChar char="ü"/>
              <a:tabLst>
                <a:tab pos="449263" algn="l"/>
              </a:tabLst>
              <a:defRPr sz="2000"/>
            </a:lvl2pPr>
            <a:lvl3pPr marL="801688" indent="-266700">
              <a:spcBef>
                <a:spcPts val="1200"/>
              </a:spcBef>
              <a:spcAft>
                <a:spcPts val="0"/>
              </a:spcAft>
              <a:buClr>
                <a:schemeClr val="accent1"/>
              </a:buClr>
              <a:buSzPct val="80000"/>
              <a:buFont typeface="Wingdings" panose="05000000000000000000" pitchFamily="2" charset="2"/>
              <a:buChar char="§"/>
              <a:tabLst>
                <a:tab pos="801688" algn="l"/>
              </a:tabLst>
              <a:defRPr sz="2000"/>
            </a:lvl3pPr>
            <a:lvl4pPr marL="1165225" indent="-268288">
              <a:spcBef>
                <a:spcPts val="1200"/>
              </a:spcBef>
              <a:spcAft>
                <a:spcPts val="0"/>
              </a:spcAft>
              <a:buClr>
                <a:schemeClr val="accent1"/>
              </a:buClr>
              <a:buSzPct val="60000"/>
              <a:buFont typeface="Arial" panose="020B0604020202020204" pitchFamily="34" charset="0"/>
              <a:buChar char="►"/>
              <a:tabLst>
                <a:tab pos="1165225" algn="l"/>
              </a:tabLst>
              <a:defRPr sz="2000"/>
            </a:lvl4pPr>
            <a:lvl5pPr marL="1431925" indent="-266700">
              <a:spcBef>
                <a:spcPts val="1200"/>
              </a:spcBef>
              <a:spcAft>
                <a:spcPts val="0"/>
              </a:spcAft>
              <a:buClr>
                <a:schemeClr val="accent1"/>
              </a:buClr>
              <a:buSzPct val="80000"/>
              <a:buFont typeface="Courier New" panose="02070309020205020404" pitchFamily="49" charset="0"/>
              <a:buChar char="o"/>
              <a:tabLst>
                <a:tab pos="1431925" algn="l"/>
              </a:tabLst>
              <a:defRPr sz="2000"/>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170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8017-A840-4D53-9ACA-7A662DEED2C1}"/>
              </a:ext>
            </a:extLst>
          </p:cNvPr>
          <p:cNvSpPr>
            <a:spLocks noGrp="1"/>
          </p:cNvSpPr>
          <p:nvPr>
            <p:ph type="title" hasCustomPrompt="1"/>
          </p:nvPr>
        </p:nvSpPr>
        <p:spPr/>
        <p:txBody>
          <a:bodyPr/>
          <a:lstStyle/>
          <a:p>
            <a:r>
              <a:rPr lang="en-US"/>
              <a:t>Slide Title</a:t>
            </a:r>
            <a:endParaRPr lang="en-CA"/>
          </a:p>
        </p:txBody>
      </p:sp>
      <p:sp>
        <p:nvSpPr>
          <p:cNvPr id="3" name="Slide Number Placeholder 2">
            <a:extLst>
              <a:ext uri="{FF2B5EF4-FFF2-40B4-BE49-F238E27FC236}">
                <a16:creationId xmlns:a16="http://schemas.microsoft.com/office/drawing/2014/main" id="{D6713FDA-AED8-413C-B3F0-586ACFDFB36D}"/>
              </a:ext>
            </a:extLst>
          </p:cNvPr>
          <p:cNvSpPr>
            <a:spLocks noGrp="1"/>
          </p:cNvSpPr>
          <p:nvPr>
            <p:ph type="sldNum" sz="quarter" idx="10"/>
          </p:nvPr>
        </p:nvSpPr>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119030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ool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CB68BD-63D3-4DC3-AB25-98DD2BF6E29F}"/>
              </a:ext>
            </a:extLst>
          </p:cNvPr>
          <p:cNvSpPr/>
          <p:nvPr userDrawn="1"/>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E32C93F-D940-4A9B-836A-558BFFD73502}"/>
              </a:ext>
            </a:extLst>
          </p:cNvPr>
          <p:cNvSpPr>
            <a:spLocks noGrp="1"/>
          </p:cNvSpPr>
          <p:nvPr>
            <p:ph type="sldNum" sz="quarter" idx="10"/>
          </p:nvPr>
        </p:nvSpPr>
        <p:spPr/>
        <p:txBody>
          <a:bodyPr/>
          <a:lstStyle/>
          <a:p>
            <a:fld id="{E87566E4-5D15-4302-BF3B-399ED34F2614}" type="slidenum">
              <a:rPr lang="en-CA" smtClean="0"/>
              <a:t>‹#›</a:t>
            </a:fld>
            <a:endParaRPr lang="en-CA"/>
          </a:p>
        </p:txBody>
      </p:sp>
      <p:sp>
        <p:nvSpPr>
          <p:cNvPr id="5" name="Rectangle 4">
            <a:extLst>
              <a:ext uri="{FF2B5EF4-FFF2-40B4-BE49-F238E27FC236}">
                <a16:creationId xmlns:a16="http://schemas.microsoft.com/office/drawing/2014/main" id="{DB972CE1-2E1E-424A-95B6-53E3ED2D03CF}"/>
              </a:ext>
            </a:extLst>
          </p:cNvPr>
          <p:cNvSpPr/>
          <p:nvPr/>
        </p:nvSpPr>
        <p:spPr>
          <a:xfrm>
            <a:off x="-2" y="0"/>
            <a:ext cx="12192000" cy="1718631"/>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6BBA218-1749-48C8-BF68-2623C352896A}"/>
              </a:ext>
            </a:extLst>
          </p:cNvPr>
          <p:cNvSpPr>
            <a:spLocks noGrp="1"/>
          </p:cNvSpPr>
          <p:nvPr>
            <p:ph type="title" hasCustomPrompt="1"/>
          </p:nvPr>
        </p:nvSpPr>
        <p:spPr>
          <a:xfrm>
            <a:off x="1163635" y="-1"/>
            <a:ext cx="9864725" cy="1718632"/>
          </a:xfrm>
        </p:spPr>
        <p:txBody>
          <a:bodyPr anchor="ctr" anchorCtr="0">
            <a:normAutofit/>
          </a:bodyPr>
          <a:lstStyle>
            <a:lvl1pPr>
              <a:defRPr sz="5400">
                <a:solidFill>
                  <a:schemeClr val="bg1"/>
                </a:solidFill>
              </a:defRPr>
            </a:lvl1pPr>
          </a:lstStyle>
          <a:p>
            <a:r>
              <a:rPr lang="en-US"/>
              <a:t>Slide Title</a:t>
            </a:r>
          </a:p>
        </p:txBody>
      </p:sp>
    </p:spTree>
    <p:extLst>
      <p:ext uri="{BB962C8B-B14F-4D97-AF65-F5344CB8AC3E}">
        <p14:creationId xmlns:p14="http://schemas.microsoft.com/office/powerpoint/2010/main" val="36984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B6FA6E-AC44-4E01-8B33-F4ACBF8DA4AC}"/>
              </a:ext>
            </a:extLst>
          </p:cNvPr>
          <p:cNvSpPr/>
          <p:nvPr userDrawn="1"/>
        </p:nvSpPr>
        <p:spPr>
          <a:xfrm>
            <a:off x="0" y="3668676"/>
            <a:ext cx="12192000" cy="93948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3FB950-977B-4617-84DF-DC1E798C23C4}"/>
              </a:ext>
            </a:extLst>
          </p:cNvPr>
          <p:cNvSpPr/>
          <p:nvPr userDrawn="1"/>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27C8EF4-42A6-4B23-8C10-F401486996D1}"/>
              </a:ext>
            </a:extLst>
          </p:cNvPr>
          <p:cNvSpPr>
            <a:spLocks noGrp="1"/>
          </p:cNvSpPr>
          <p:nvPr>
            <p:ph type="ctrTitle" hasCustomPrompt="1"/>
          </p:nvPr>
        </p:nvSpPr>
        <p:spPr>
          <a:xfrm>
            <a:off x="1163638" y="0"/>
            <a:ext cx="10196788" cy="3662926"/>
          </a:xfrm>
        </p:spPr>
        <p:txBody>
          <a:bodyPr anchor="ctr" anchorCtr="0">
            <a:normAutofit/>
          </a:bodyPr>
          <a:lstStyle>
            <a:lvl1pPr algn="l">
              <a:defRPr sz="5400">
                <a:solidFill>
                  <a:schemeClr val="bg1"/>
                </a:solidFill>
              </a:defRPr>
            </a:lvl1pPr>
          </a:lstStyle>
          <a:p>
            <a:r>
              <a:rPr lang="en-US"/>
              <a:t>Section Header</a:t>
            </a:r>
          </a:p>
        </p:txBody>
      </p:sp>
      <p:sp>
        <p:nvSpPr>
          <p:cNvPr id="8" name="Subtitle 2">
            <a:extLst>
              <a:ext uri="{FF2B5EF4-FFF2-40B4-BE49-F238E27FC236}">
                <a16:creationId xmlns:a16="http://schemas.microsoft.com/office/drawing/2014/main" id="{3E1BB01C-C40A-4147-914C-4F5CBA83676A}"/>
              </a:ext>
            </a:extLst>
          </p:cNvPr>
          <p:cNvSpPr>
            <a:spLocks noGrp="1"/>
          </p:cNvSpPr>
          <p:nvPr>
            <p:ph type="subTitle" idx="1"/>
          </p:nvPr>
        </p:nvSpPr>
        <p:spPr>
          <a:xfrm>
            <a:off x="1163638" y="3665790"/>
            <a:ext cx="10196788"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3">
            <a:extLst>
              <a:ext uri="{FF2B5EF4-FFF2-40B4-BE49-F238E27FC236}">
                <a16:creationId xmlns:a16="http://schemas.microsoft.com/office/drawing/2014/main" id="{22759D4A-6732-43DC-AA01-0DB6AB4F1E7E}"/>
              </a:ext>
            </a:extLst>
          </p:cNvPr>
          <p:cNvSpPr>
            <a:spLocks noGrp="1"/>
          </p:cNvSpPr>
          <p:nvPr>
            <p:ph type="sldNum" sz="quarter" idx="10"/>
          </p:nvPr>
        </p:nvSpPr>
        <p:spPr>
          <a:xfrm>
            <a:off x="0" y="6492874"/>
            <a:ext cx="907676" cy="365125"/>
          </a:xfrm>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292319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 Without Gr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3FB950-977B-4617-84DF-DC1E798C23C4}"/>
              </a:ext>
            </a:extLst>
          </p:cNvPr>
          <p:cNvSpPr/>
          <p:nvPr userDrawn="1"/>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27C8EF4-42A6-4B23-8C10-F401486996D1}"/>
              </a:ext>
            </a:extLst>
          </p:cNvPr>
          <p:cNvSpPr>
            <a:spLocks noGrp="1"/>
          </p:cNvSpPr>
          <p:nvPr>
            <p:ph type="ctrTitle" hasCustomPrompt="1"/>
          </p:nvPr>
        </p:nvSpPr>
        <p:spPr>
          <a:xfrm>
            <a:off x="1163638" y="0"/>
            <a:ext cx="10196788" cy="3662926"/>
          </a:xfrm>
        </p:spPr>
        <p:txBody>
          <a:bodyPr anchor="ctr" anchorCtr="0">
            <a:normAutofit/>
          </a:bodyPr>
          <a:lstStyle>
            <a:lvl1pPr algn="l">
              <a:defRPr sz="5400">
                <a:solidFill>
                  <a:schemeClr val="bg1"/>
                </a:solidFill>
              </a:defRPr>
            </a:lvl1pPr>
          </a:lstStyle>
          <a:p>
            <a:r>
              <a:rPr lang="en-US"/>
              <a:t>Section Header</a:t>
            </a:r>
          </a:p>
        </p:txBody>
      </p:sp>
      <p:sp>
        <p:nvSpPr>
          <p:cNvPr id="8" name="Subtitle 2">
            <a:extLst>
              <a:ext uri="{FF2B5EF4-FFF2-40B4-BE49-F238E27FC236}">
                <a16:creationId xmlns:a16="http://schemas.microsoft.com/office/drawing/2014/main" id="{3E1BB01C-C40A-4147-914C-4F5CBA83676A}"/>
              </a:ext>
            </a:extLst>
          </p:cNvPr>
          <p:cNvSpPr>
            <a:spLocks noGrp="1"/>
          </p:cNvSpPr>
          <p:nvPr>
            <p:ph type="subTitle" idx="1"/>
          </p:nvPr>
        </p:nvSpPr>
        <p:spPr>
          <a:xfrm>
            <a:off x="1163638" y="3665790"/>
            <a:ext cx="10196788" cy="939482"/>
          </a:xfrm>
          <a:prstGeom prst="rect">
            <a:avLst/>
          </a:prstGeom>
        </p:spPr>
        <p:txBody>
          <a:bodyPr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3">
            <a:extLst>
              <a:ext uri="{FF2B5EF4-FFF2-40B4-BE49-F238E27FC236}">
                <a16:creationId xmlns:a16="http://schemas.microsoft.com/office/drawing/2014/main" id="{22759D4A-6732-43DC-AA01-0DB6AB4F1E7E}"/>
              </a:ext>
            </a:extLst>
          </p:cNvPr>
          <p:cNvSpPr>
            <a:spLocks noGrp="1"/>
          </p:cNvSpPr>
          <p:nvPr>
            <p:ph type="sldNum" sz="quarter" idx="10"/>
          </p:nvPr>
        </p:nvSpPr>
        <p:spPr>
          <a:xfrm>
            <a:off x="0" y="6492874"/>
            <a:ext cx="907676" cy="365125"/>
          </a:xfrm>
        </p:spPr>
        <p:txBody>
          <a:bodyPr/>
          <a:lstStyle/>
          <a:p>
            <a:fld id="{E87566E4-5D15-4302-BF3B-399ED34F2614}" type="slidenum">
              <a:rPr lang="en-CA" smtClean="0"/>
              <a:t>‹#›</a:t>
            </a:fld>
            <a:endParaRPr lang="en-CA"/>
          </a:p>
        </p:txBody>
      </p:sp>
    </p:spTree>
    <p:extLst>
      <p:ext uri="{BB962C8B-B14F-4D97-AF65-F5344CB8AC3E}">
        <p14:creationId xmlns:p14="http://schemas.microsoft.com/office/powerpoint/2010/main" val="38820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Agenda (4 Item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38B54-934F-D844-B324-FFFF062427B7}"/>
              </a:ext>
            </a:extLst>
          </p:cNvPr>
          <p:cNvSpPr/>
          <p:nvPr/>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662926"/>
          </a:xfrm>
        </p:spPr>
        <p:txBody>
          <a:bodyPr anchor="ctr" anchorCtr="0">
            <a:normAutofit/>
          </a:bodyPr>
          <a:lstStyle>
            <a:lvl1pPr algn="l">
              <a:defRPr sz="5400">
                <a:solidFill>
                  <a:schemeClr val="bg1"/>
                </a:solidFill>
              </a:defRPr>
            </a:lvl1pPr>
          </a:lstStyle>
          <a:p>
            <a:r>
              <a:rPr lang="en-US"/>
              <a:t>Agenda Title (4 items)</a:t>
            </a:r>
          </a:p>
        </p:txBody>
      </p:sp>
      <p:sp>
        <p:nvSpPr>
          <p:cNvPr id="3" name="Subtitle 2">
            <a:extLst>
              <a:ext uri="{FF2B5EF4-FFF2-40B4-BE49-F238E27FC236}">
                <a16:creationId xmlns:a16="http://schemas.microsoft.com/office/drawing/2014/main" id="{79A452D3-4F6C-CC48-AC5F-2817DC53EB66}"/>
              </a:ext>
            </a:extLst>
          </p:cNvPr>
          <p:cNvSpPr>
            <a:spLocks noGrp="1"/>
          </p:cNvSpPr>
          <p:nvPr>
            <p:ph type="subTitle" idx="1" hasCustomPrompt="1"/>
          </p:nvPr>
        </p:nvSpPr>
        <p:spPr>
          <a:xfrm>
            <a:off x="1259467" y="3953434"/>
            <a:ext cx="2268000" cy="2268000"/>
          </a:xfrm>
          <a:prstGeom prst="rect">
            <a:avLst/>
          </a:prstGeom>
        </p:spPr>
        <p:txBody>
          <a:bodyPr anchor="t" anchorCtr="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Agenda Item 1</a:t>
            </a:r>
          </a:p>
        </p:txBody>
      </p:sp>
      <p:sp>
        <p:nvSpPr>
          <p:cNvPr id="4" name="Slide Number Placeholder 3">
            <a:extLst>
              <a:ext uri="{FF2B5EF4-FFF2-40B4-BE49-F238E27FC236}">
                <a16:creationId xmlns:a16="http://schemas.microsoft.com/office/drawing/2014/main" id="{5ED006E7-1A11-42D9-9CEC-33612B35AA5D}"/>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8" name="Oval 7">
            <a:extLst>
              <a:ext uri="{FF2B5EF4-FFF2-40B4-BE49-F238E27FC236}">
                <a16:creationId xmlns:a16="http://schemas.microsoft.com/office/drawing/2014/main" id="{0589D30F-6B54-4EBC-A930-DDC9FF5CF24C}"/>
              </a:ext>
            </a:extLst>
          </p:cNvPr>
          <p:cNvSpPr/>
          <p:nvPr/>
        </p:nvSpPr>
        <p:spPr>
          <a:xfrm>
            <a:off x="1259467" y="3470661"/>
            <a:ext cx="348996" cy="360000"/>
          </a:xfrm>
          <a:prstGeom prst="ellipse">
            <a:avLst/>
          </a:prstGeom>
          <a:solidFill>
            <a:schemeClr val="accent2"/>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9" name="Oval 8">
            <a:extLst>
              <a:ext uri="{FF2B5EF4-FFF2-40B4-BE49-F238E27FC236}">
                <a16:creationId xmlns:a16="http://schemas.microsoft.com/office/drawing/2014/main" id="{6FD3D49B-F33A-417A-B49F-30BA8ACBDDFB}"/>
              </a:ext>
            </a:extLst>
          </p:cNvPr>
          <p:cNvSpPr/>
          <p:nvPr/>
        </p:nvSpPr>
        <p:spPr>
          <a:xfrm>
            <a:off x="3857335" y="3470661"/>
            <a:ext cx="360000" cy="360000"/>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0" name="Oval 9">
            <a:extLst>
              <a:ext uri="{FF2B5EF4-FFF2-40B4-BE49-F238E27FC236}">
                <a16:creationId xmlns:a16="http://schemas.microsoft.com/office/drawing/2014/main" id="{D59EDC90-D6E8-4544-BA3F-FF1F2D561E00}"/>
              </a:ext>
            </a:extLst>
          </p:cNvPr>
          <p:cNvSpPr/>
          <p:nvPr/>
        </p:nvSpPr>
        <p:spPr>
          <a:xfrm>
            <a:off x="6455203" y="3470661"/>
            <a:ext cx="360000" cy="360000"/>
          </a:xfrm>
          <a:prstGeom prst="ellipse">
            <a:avLst/>
          </a:prstGeom>
          <a:solidFill>
            <a:schemeClr val="accent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1" name="Oval 10">
            <a:extLst>
              <a:ext uri="{FF2B5EF4-FFF2-40B4-BE49-F238E27FC236}">
                <a16:creationId xmlns:a16="http://schemas.microsoft.com/office/drawing/2014/main" id="{7C6B770D-E8EB-466F-AAC7-9FC5D5096477}"/>
              </a:ext>
            </a:extLst>
          </p:cNvPr>
          <p:cNvSpPr/>
          <p:nvPr/>
        </p:nvSpPr>
        <p:spPr>
          <a:xfrm>
            <a:off x="9053072" y="3470661"/>
            <a:ext cx="360000" cy="360000"/>
          </a:xfrm>
          <a:prstGeom prst="ellipse">
            <a:avLst/>
          </a:prstGeom>
          <a:solidFill>
            <a:schemeClr val="accent3"/>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en-US"/>
          </a:p>
        </p:txBody>
      </p:sp>
      <p:sp>
        <p:nvSpPr>
          <p:cNvPr id="18" name="Text Placeholder 17">
            <a:extLst>
              <a:ext uri="{FF2B5EF4-FFF2-40B4-BE49-F238E27FC236}">
                <a16:creationId xmlns:a16="http://schemas.microsoft.com/office/drawing/2014/main" id="{BE5C025F-B444-4C79-900F-FB07942E0A91}"/>
              </a:ext>
            </a:extLst>
          </p:cNvPr>
          <p:cNvSpPr>
            <a:spLocks noGrp="1"/>
          </p:cNvSpPr>
          <p:nvPr>
            <p:ph type="body" sz="quarter" idx="11" hasCustomPrompt="1"/>
          </p:nvPr>
        </p:nvSpPr>
        <p:spPr>
          <a:xfrm>
            <a:off x="3855408" y="3953434"/>
            <a:ext cx="2268000" cy="2268000"/>
          </a:xfrm>
          <a:prstGeom prst="rect">
            <a:avLst/>
          </a:prstGeom>
        </p:spPr>
        <p:txBody>
          <a:bodyPr>
            <a:normAutofit/>
          </a:bodyPr>
          <a:lstStyle>
            <a:lvl1pPr>
              <a:defRPr/>
            </a:lvl1pPr>
          </a:lstStyle>
          <a:p>
            <a:pPr lvl="0"/>
            <a:r>
              <a:rPr lang="en-US"/>
              <a:t>Agenda Item 2</a:t>
            </a:r>
          </a:p>
        </p:txBody>
      </p:sp>
      <p:sp>
        <p:nvSpPr>
          <p:cNvPr id="20" name="Text Placeholder 19">
            <a:extLst>
              <a:ext uri="{FF2B5EF4-FFF2-40B4-BE49-F238E27FC236}">
                <a16:creationId xmlns:a16="http://schemas.microsoft.com/office/drawing/2014/main" id="{0C582B4E-C4F0-4F84-9155-310C78E0A39A}"/>
              </a:ext>
            </a:extLst>
          </p:cNvPr>
          <p:cNvSpPr>
            <a:spLocks noGrp="1"/>
          </p:cNvSpPr>
          <p:nvPr>
            <p:ph type="body" sz="quarter" idx="12" hasCustomPrompt="1"/>
          </p:nvPr>
        </p:nvSpPr>
        <p:spPr>
          <a:xfrm>
            <a:off x="6454775" y="3953434"/>
            <a:ext cx="2268000" cy="2268000"/>
          </a:xfrm>
          <a:prstGeom prst="rect">
            <a:avLst/>
          </a:prstGeom>
        </p:spPr>
        <p:txBody>
          <a:bodyPr>
            <a:normAutofit/>
          </a:bodyPr>
          <a:lstStyle>
            <a:lvl1pPr>
              <a:defRPr/>
            </a:lvl1pPr>
          </a:lstStyle>
          <a:p>
            <a:pPr lvl="0"/>
            <a:r>
              <a:rPr lang="en-US"/>
              <a:t>Agenda Item 3</a:t>
            </a:r>
          </a:p>
        </p:txBody>
      </p:sp>
      <p:sp>
        <p:nvSpPr>
          <p:cNvPr id="22" name="Text Placeholder 21">
            <a:extLst>
              <a:ext uri="{FF2B5EF4-FFF2-40B4-BE49-F238E27FC236}">
                <a16:creationId xmlns:a16="http://schemas.microsoft.com/office/drawing/2014/main" id="{BC524A11-D85B-4585-8B7C-EFA9959D287F}"/>
              </a:ext>
            </a:extLst>
          </p:cNvPr>
          <p:cNvSpPr>
            <a:spLocks noGrp="1"/>
          </p:cNvSpPr>
          <p:nvPr>
            <p:ph type="body" sz="quarter" idx="13" hasCustomPrompt="1"/>
          </p:nvPr>
        </p:nvSpPr>
        <p:spPr>
          <a:xfrm>
            <a:off x="9053072" y="3955677"/>
            <a:ext cx="2268000" cy="2268000"/>
          </a:xfrm>
          <a:prstGeom prst="rect">
            <a:avLst/>
          </a:prstGeom>
        </p:spPr>
        <p:txBody>
          <a:bodyPr>
            <a:normAutofit/>
          </a:bodyPr>
          <a:lstStyle>
            <a:lvl1pPr>
              <a:defRPr/>
            </a:lvl1pPr>
          </a:lstStyle>
          <a:p>
            <a:pPr lvl="0"/>
            <a:r>
              <a:rPr lang="en-US"/>
              <a:t>Agenda Item 4</a:t>
            </a:r>
          </a:p>
        </p:txBody>
      </p:sp>
    </p:spTree>
    <p:extLst>
      <p:ext uri="{BB962C8B-B14F-4D97-AF65-F5344CB8AC3E}">
        <p14:creationId xmlns:p14="http://schemas.microsoft.com/office/powerpoint/2010/main" val="163082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Agenda (5 item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38B54-934F-D844-B324-FFFF062427B7}"/>
              </a:ext>
            </a:extLst>
          </p:cNvPr>
          <p:cNvSpPr/>
          <p:nvPr/>
        </p:nvSpPr>
        <p:spPr>
          <a:xfrm>
            <a:off x="0" y="1"/>
            <a:ext cx="12192000" cy="3662926"/>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 name="Title 1">
            <a:extLst>
              <a:ext uri="{FF2B5EF4-FFF2-40B4-BE49-F238E27FC236}">
                <a16:creationId xmlns:a16="http://schemas.microsoft.com/office/drawing/2014/main" id="{4B0AE4A7-0E9E-374C-A94B-E2BB884C5FA1}"/>
              </a:ext>
            </a:extLst>
          </p:cNvPr>
          <p:cNvSpPr>
            <a:spLocks noGrp="1"/>
          </p:cNvSpPr>
          <p:nvPr>
            <p:ph type="ctrTitle" hasCustomPrompt="1"/>
          </p:nvPr>
        </p:nvSpPr>
        <p:spPr>
          <a:xfrm>
            <a:off x="1163638" y="0"/>
            <a:ext cx="9144000" cy="3662926"/>
          </a:xfrm>
        </p:spPr>
        <p:txBody>
          <a:bodyPr anchor="ctr" anchorCtr="0"/>
          <a:lstStyle>
            <a:lvl1pPr algn="l">
              <a:defRPr sz="5400">
                <a:solidFill>
                  <a:schemeClr val="bg1"/>
                </a:solidFill>
              </a:defRPr>
            </a:lvl1pPr>
          </a:lstStyle>
          <a:p>
            <a:r>
              <a:rPr lang="en-US"/>
              <a:t>Agenda Title (5 Items)</a:t>
            </a:r>
          </a:p>
        </p:txBody>
      </p:sp>
      <p:sp>
        <p:nvSpPr>
          <p:cNvPr id="4" name="Slide Number Placeholder 3">
            <a:extLst>
              <a:ext uri="{FF2B5EF4-FFF2-40B4-BE49-F238E27FC236}">
                <a16:creationId xmlns:a16="http://schemas.microsoft.com/office/drawing/2014/main" id="{5ED006E7-1A11-42D9-9CEC-33612B35AA5D}"/>
              </a:ext>
            </a:extLst>
          </p:cNvPr>
          <p:cNvSpPr>
            <a:spLocks noGrp="1"/>
          </p:cNvSpPr>
          <p:nvPr>
            <p:ph type="sldNum" sz="quarter" idx="10"/>
          </p:nvPr>
        </p:nvSpPr>
        <p:spPr/>
        <p:txBody>
          <a:bodyPr/>
          <a:lstStyle/>
          <a:p>
            <a:fld id="{E87566E4-5D15-4302-BF3B-399ED34F2614}" type="slidenum">
              <a:rPr lang="en-CA" smtClean="0"/>
              <a:pPr/>
              <a:t>‹#›</a:t>
            </a:fld>
            <a:endParaRPr lang="en-CA"/>
          </a:p>
        </p:txBody>
      </p:sp>
      <p:sp>
        <p:nvSpPr>
          <p:cNvPr id="8" name="Oval 7">
            <a:extLst>
              <a:ext uri="{FF2B5EF4-FFF2-40B4-BE49-F238E27FC236}">
                <a16:creationId xmlns:a16="http://schemas.microsoft.com/office/drawing/2014/main" id="{0589D30F-6B54-4EBC-A930-DDC9FF5CF24C}"/>
              </a:ext>
            </a:extLst>
          </p:cNvPr>
          <p:cNvSpPr/>
          <p:nvPr/>
        </p:nvSpPr>
        <p:spPr>
          <a:xfrm>
            <a:off x="1258584" y="4045677"/>
            <a:ext cx="180000" cy="180000"/>
          </a:xfrm>
          <a:prstGeom prst="ellipse">
            <a:avLst/>
          </a:prstGeom>
          <a:solidFill>
            <a:schemeClr val="accent2"/>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FD3D49B-F33A-417A-B49F-30BA8ACBDDFB}"/>
              </a:ext>
            </a:extLst>
          </p:cNvPr>
          <p:cNvSpPr/>
          <p:nvPr/>
        </p:nvSpPr>
        <p:spPr>
          <a:xfrm>
            <a:off x="1258584" y="4545148"/>
            <a:ext cx="180000" cy="180000"/>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9EDC90-D6E8-4544-BA3F-FF1F2D561E00}"/>
              </a:ext>
            </a:extLst>
          </p:cNvPr>
          <p:cNvSpPr/>
          <p:nvPr/>
        </p:nvSpPr>
        <p:spPr>
          <a:xfrm>
            <a:off x="1258584" y="5044619"/>
            <a:ext cx="180000" cy="180000"/>
          </a:xfrm>
          <a:prstGeom prst="ellipse">
            <a:avLst/>
          </a:prstGeom>
          <a:solidFill>
            <a:schemeClr val="accent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C6B770D-E8EB-466F-AAC7-9FC5D5096477}"/>
              </a:ext>
            </a:extLst>
          </p:cNvPr>
          <p:cNvSpPr/>
          <p:nvPr/>
        </p:nvSpPr>
        <p:spPr>
          <a:xfrm>
            <a:off x="1258584" y="5544090"/>
            <a:ext cx="180000" cy="180000"/>
          </a:xfrm>
          <a:prstGeom prst="ellipse">
            <a:avLst/>
          </a:prstGeom>
          <a:solidFill>
            <a:schemeClr val="accent3"/>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BC524A11-D85B-4585-8B7C-EFA9959D287F}"/>
              </a:ext>
            </a:extLst>
          </p:cNvPr>
          <p:cNvSpPr>
            <a:spLocks noGrp="1"/>
          </p:cNvSpPr>
          <p:nvPr>
            <p:ph type="body" sz="quarter" idx="13" hasCustomPrompt="1"/>
          </p:nvPr>
        </p:nvSpPr>
        <p:spPr>
          <a:xfrm>
            <a:off x="1608463" y="3967426"/>
            <a:ext cx="9712609" cy="2529257"/>
          </a:xfrm>
          <a:prstGeom prst="rect">
            <a:avLst/>
          </a:prstGeom>
        </p:spPr>
        <p:txBody>
          <a:bodyPr>
            <a:normAutofit/>
          </a:bodyPr>
          <a:lstStyle>
            <a:lvl1pPr>
              <a:spcBef>
                <a:spcPts val="1200"/>
              </a:spcBef>
              <a:defRPr sz="1800"/>
            </a:lvl1pPr>
          </a:lstStyle>
          <a:p>
            <a:pPr lvl="0"/>
            <a:r>
              <a:rPr lang="en-US"/>
              <a:t>First item</a:t>
            </a:r>
          </a:p>
          <a:p>
            <a:pPr lvl="0"/>
            <a:r>
              <a:rPr lang="en-US"/>
              <a:t>Second item</a:t>
            </a:r>
          </a:p>
          <a:p>
            <a:pPr lvl="0"/>
            <a:r>
              <a:rPr lang="en-US"/>
              <a:t>Third item</a:t>
            </a:r>
          </a:p>
          <a:p>
            <a:pPr lvl="0"/>
            <a:r>
              <a:rPr lang="en-US"/>
              <a:t>Fourth item</a:t>
            </a:r>
          </a:p>
          <a:p>
            <a:pPr lvl="0"/>
            <a:r>
              <a:rPr lang="en-US"/>
              <a:t>Fifth Item</a:t>
            </a:r>
          </a:p>
        </p:txBody>
      </p:sp>
      <p:sp>
        <p:nvSpPr>
          <p:cNvPr id="14" name="Oval 13">
            <a:extLst>
              <a:ext uri="{FF2B5EF4-FFF2-40B4-BE49-F238E27FC236}">
                <a16:creationId xmlns:a16="http://schemas.microsoft.com/office/drawing/2014/main" id="{F9F53E39-19A8-47BA-AE18-B0ECA6A10ED1}"/>
              </a:ext>
            </a:extLst>
          </p:cNvPr>
          <p:cNvSpPr/>
          <p:nvPr/>
        </p:nvSpPr>
        <p:spPr>
          <a:xfrm>
            <a:off x="1258584" y="6043559"/>
            <a:ext cx="180000" cy="180000"/>
          </a:xfrm>
          <a:prstGeom prst="ellipse">
            <a:avLst/>
          </a:prstGeom>
          <a:solidFill>
            <a:schemeClr val="accent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Tree>
    <p:extLst>
      <p:ext uri="{BB962C8B-B14F-4D97-AF65-F5344CB8AC3E}">
        <p14:creationId xmlns:p14="http://schemas.microsoft.com/office/powerpoint/2010/main" val="34119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heme" Target="../theme/theme3.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theme" Target="../theme/theme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8" Type="http://schemas.openxmlformats.org/officeDocument/2006/relationships/slideLayout" Target="../slideLayouts/slideLayout91.xml"/><Relationship Id="rId3"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F59723-30BA-5746-9760-4554C9B1AC1F}"/>
              </a:ext>
            </a:extLst>
          </p:cNvPr>
          <p:cNvSpPr/>
          <p:nvPr/>
        </p:nvSpPr>
        <p:spPr>
          <a:xfrm>
            <a:off x="0" y="1331999"/>
            <a:ext cx="907676" cy="55260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2CDD200-16F5-9A42-A5B6-9E118B3FB0C1}"/>
              </a:ext>
            </a:extLst>
          </p:cNvPr>
          <p:cNvSpPr>
            <a:spLocks noGrp="1"/>
          </p:cNvSpPr>
          <p:nvPr>
            <p:ph type="title"/>
          </p:nvPr>
        </p:nvSpPr>
        <p:spPr>
          <a:xfrm>
            <a:off x="1163638" y="0"/>
            <a:ext cx="9864725" cy="1332000"/>
          </a:xfrm>
          <a:prstGeom prst="rect">
            <a:avLst/>
          </a:prstGeom>
        </p:spPr>
        <p:txBody>
          <a:bodyPr vert="horz" lIns="91440" tIns="45720" rIns="91440" bIns="45720" rtlCol="0" anchor="b" anchorCtr="0">
            <a:normAutofit/>
          </a:bodyPr>
          <a:lstStyle/>
          <a:p>
            <a:r>
              <a:rPr lang="en-US"/>
              <a:t>Slide Title</a:t>
            </a:r>
          </a:p>
        </p:txBody>
      </p:sp>
      <p:sp>
        <p:nvSpPr>
          <p:cNvPr id="7" name="Rectangle 6">
            <a:extLst>
              <a:ext uri="{FF2B5EF4-FFF2-40B4-BE49-F238E27FC236}">
                <a16:creationId xmlns:a16="http://schemas.microsoft.com/office/drawing/2014/main" id="{9C6A87E0-283F-E64C-9FF1-956A552CCA98}"/>
              </a:ext>
            </a:extLst>
          </p:cNvPr>
          <p:cNvSpPr/>
          <p:nvPr/>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30E1EC7-D652-4EFB-B3AA-9FA66A1FDED3}"/>
              </a:ext>
            </a:extLst>
          </p:cNvPr>
          <p:cNvSpPr>
            <a:spLocks noGrp="1"/>
          </p:cNvSpPr>
          <p:nvPr>
            <p:ph type="sldNum" sz="quarter" idx="4"/>
          </p:nvPr>
        </p:nvSpPr>
        <p:spPr>
          <a:xfrm>
            <a:off x="0" y="6492875"/>
            <a:ext cx="9076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sp>
        <p:nvSpPr>
          <p:cNvPr id="6" name="Rectangle 5">
            <a:extLst>
              <a:ext uri="{FF2B5EF4-FFF2-40B4-BE49-F238E27FC236}">
                <a16:creationId xmlns:a16="http://schemas.microsoft.com/office/drawing/2014/main" id="{35C2BE48-E16E-41CB-8A5F-F940D2086013}"/>
              </a:ext>
            </a:extLst>
          </p:cNvPr>
          <p:cNvSpPr/>
          <p:nvPr userDrawn="1"/>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78626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60" r:id="rId7"/>
    <p:sldLayoutId id="2147483738" r:id="rId8"/>
    <p:sldLayoutId id="2147483739" r:id="rId9"/>
    <p:sldLayoutId id="2147483740" r:id="rId10"/>
    <p:sldLayoutId id="2147483741" r:id="rId11"/>
    <p:sldLayoutId id="2147483742" r:id="rId12"/>
    <p:sldLayoutId id="2147483762" r:id="rId13"/>
    <p:sldLayoutId id="2147483743" r:id="rId14"/>
    <p:sldLayoutId id="2147483744" r:id="rId15"/>
    <p:sldLayoutId id="2147483745" r:id="rId16"/>
    <p:sldLayoutId id="2147483746" r:id="rId17"/>
    <p:sldLayoutId id="2147483747" r:id="rId18"/>
    <p:sldLayoutId id="2147483748" r:id="rId19"/>
    <p:sldLayoutId id="2147483763" r:id="rId20"/>
    <p:sldLayoutId id="2147483761" r:id="rId21"/>
    <p:sldLayoutId id="2147483749" r:id="rId22"/>
    <p:sldLayoutId id="2147483750" r:id="rId23"/>
    <p:sldLayoutId id="2147483751" r:id="rId24"/>
    <p:sldLayoutId id="2147483752" r:id="rId25"/>
    <p:sldLayoutId id="2147483753" r:id="rId26"/>
    <p:sldLayoutId id="2147483797" r:id="rId27"/>
    <p:sldLayoutId id="2147483798" r:id="rId28"/>
    <p:sldLayoutId id="2147483799" r:id="rId29"/>
    <p:sldLayoutId id="2147483800" r:id="rId30"/>
    <p:sldLayoutId id="2147483801" r:id="rId31"/>
    <p:sldLayoutId id="2147483917" r:id="rId32"/>
    <p:sldLayoutId id="2147483804"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000" kern="1200">
          <a:solidFill>
            <a:srgbClr val="006BA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33" userDrawn="1">
          <p15:clr>
            <a:srgbClr val="F26B43"/>
          </p15:clr>
        </p15:guide>
        <p15:guide id="6" orient="horz" pos="935" userDrawn="1">
          <p15:clr>
            <a:srgbClr val="F26B43"/>
          </p15:clr>
        </p15:guide>
        <p15:guide id="7" orient="horz" pos="1185" userDrawn="1">
          <p15:clr>
            <a:srgbClr val="F26B43"/>
          </p15:clr>
        </p15:guide>
        <p15:guide id="8" pos="69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F59723-30BA-5746-9760-4554C9B1AC1F}"/>
              </a:ext>
            </a:extLst>
          </p:cNvPr>
          <p:cNvSpPr/>
          <p:nvPr/>
        </p:nvSpPr>
        <p:spPr>
          <a:xfrm>
            <a:off x="0" y="1331999"/>
            <a:ext cx="907676" cy="55260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2CDD200-16F5-9A42-A5B6-9E118B3FB0C1}"/>
              </a:ext>
            </a:extLst>
          </p:cNvPr>
          <p:cNvSpPr>
            <a:spLocks noGrp="1"/>
          </p:cNvSpPr>
          <p:nvPr>
            <p:ph type="title"/>
          </p:nvPr>
        </p:nvSpPr>
        <p:spPr>
          <a:xfrm>
            <a:off x="1163638" y="0"/>
            <a:ext cx="9864725" cy="1332000"/>
          </a:xfrm>
          <a:prstGeom prst="rect">
            <a:avLst/>
          </a:prstGeom>
        </p:spPr>
        <p:txBody>
          <a:bodyPr vert="horz" lIns="91440" tIns="45720" rIns="91440" bIns="45720" rtlCol="0" anchor="b" anchorCtr="0">
            <a:normAutofit/>
          </a:bodyPr>
          <a:lstStyle/>
          <a:p>
            <a:r>
              <a:rPr lang="en-US"/>
              <a:t>Slide Title</a:t>
            </a:r>
          </a:p>
        </p:txBody>
      </p:sp>
      <p:sp>
        <p:nvSpPr>
          <p:cNvPr id="7" name="Rectangle 6">
            <a:extLst>
              <a:ext uri="{FF2B5EF4-FFF2-40B4-BE49-F238E27FC236}">
                <a16:creationId xmlns:a16="http://schemas.microsoft.com/office/drawing/2014/main" id="{9C6A87E0-283F-E64C-9FF1-956A552CCA98}"/>
              </a:ext>
            </a:extLst>
          </p:cNvPr>
          <p:cNvSpPr/>
          <p:nvPr/>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30E1EC7-D652-4EFB-B3AA-9FA66A1FDED3}"/>
              </a:ext>
            </a:extLst>
          </p:cNvPr>
          <p:cNvSpPr>
            <a:spLocks noGrp="1"/>
          </p:cNvSpPr>
          <p:nvPr>
            <p:ph type="sldNum" sz="quarter" idx="4"/>
          </p:nvPr>
        </p:nvSpPr>
        <p:spPr>
          <a:xfrm>
            <a:off x="0" y="6492875"/>
            <a:ext cx="9076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sp>
        <p:nvSpPr>
          <p:cNvPr id="6" name="Rectangle 5">
            <a:extLst>
              <a:ext uri="{FF2B5EF4-FFF2-40B4-BE49-F238E27FC236}">
                <a16:creationId xmlns:a16="http://schemas.microsoft.com/office/drawing/2014/main" id="{35C2BE48-E16E-41CB-8A5F-F940D2086013}"/>
              </a:ext>
            </a:extLst>
          </p:cNvPr>
          <p:cNvSpPr/>
          <p:nvPr userDrawn="1"/>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634235"/>
      </p:ext>
    </p:extLst>
  </p:cSld>
  <p:clrMap bg1="lt1" tx1="dk1" bg2="lt2" tx2="dk2" accent1="accent1" accent2="accent2" accent3="accent3" accent4="accent4" accent5="accent5" accent6="accent6" hlink="hlink" folHlink="folHlink"/>
  <p:sldLayoutIdLst>
    <p:sldLayoutId id="2147483910" r:id="rId1"/>
    <p:sldLayoutId id="2147484008" r:id="rId2"/>
    <p:sldLayoutId id="2147484009" r:id="rId3"/>
    <p:sldLayoutId id="2147484010" r:id="rId4"/>
    <p:sldLayoutId id="2147484011" r:id="rId5"/>
    <p:sldLayoutId id="2147484012" r:id="rId6"/>
    <p:sldLayoutId id="2147484013"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000" kern="1200">
          <a:solidFill>
            <a:srgbClr val="006BA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33">
          <p15:clr>
            <a:srgbClr val="F26B43"/>
          </p15:clr>
        </p15:guide>
        <p15:guide id="6" orient="horz" pos="935">
          <p15:clr>
            <a:srgbClr val="F26B43"/>
          </p15:clr>
        </p15:guide>
        <p15:guide id="7" orient="horz" pos="1185">
          <p15:clr>
            <a:srgbClr val="F26B43"/>
          </p15:clr>
        </p15:guide>
        <p15:guide id="8" pos="69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E8145B-89A6-1F4B-94DF-57C1143D3B71}"/>
              </a:ext>
            </a:extLst>
          </p:cNvPr>
          <p:cNvSpPr>
            <a:spLocks noGrp="1" noChangeArrowheads="1"/>
          </p:cNvSpPr>
          <p:nvPr>
            <p:ph type="title"/>
          </p:nvPr>
        </p:nvSpPr>
        <p:spPr bwMode="auto">
          <a:xfrm>
            <a:off x="838255" y="365125"/>
            <a:ext cx="1051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E87B046-3A19-7540-8A85-F58030083DD9}"/>
              </a:ext>
            </a:extLst>
          </p:cNvPr>
          <p:cNvSpPr>
            <a:spLocks noGrp="1" noChangeArrowheads="1"/>
          </p:cNvSpPr>
          <p:nvPr>
            <p:ph type="body" idx="1"/>
          </p:nvPr>
        </p:nvSpPr>
        <p:spPr bwMode="auto">
          <a:xfrm>
            <a:off x="838255" y="1825625"/>
            <a:ext cx="1051549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a:t>Edit Master Second level</a:t>
            </a:r>
          </a:p>
          <a:p>
            <a:pPr lvl="2"/>
            <a:r>
              <a:rPr lang="en-US" altLang="en-US"/>
              <a:t>Third level</a:t>
            </a:r>
          </a:p>
          <a:p>
            <a:pPr lvl="3"/>
            <a:r>
              <a:rPr lang="en-US" altLang="en-US"/>
              <a:t>Fourth level</a:t>
            </a:r>
          </a:p>
          <a:p>
            <a:pPr lvl="4"/>
            <a:r>
              <a:rPr lang="en-US" altLang="en-US"/>
              <a:t>Fifth level text styles</a:t>
            </a:r>
          </a:p>
          <a:p>
            <a:pPr lvl="1"/>
            <a:endParaRPr lang="en-US" altLang="en-US"/>
          </a:p>
        </p:txBody>
      </p:sp>
    </p:spTree>
    <p:extLst>
      <p:ext uri="{BB962C8B-B14F-4D97-AF65-F5344CB8AC3E}">
        <p14:creationId xmlns:p14="http://schemas.microsoft.com/office/powerpoint/2010/main" val="208921908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7" r:id="rId25"/>
  </p:sldLayoutIdLst>
  <p:txStyles>
    <p:titleStyle>
      <a:lvl1pPr algn="l" defTabSz="913607" rtl="0" eaLnBrk="0" fontAlgn="base" hangingPunct="0">
        <a:lnSpc>
          <a:spcPct val="90000"/>
        </a:lnSpc>
        <a:spcBef>
          <a:spcPct val="0"/>
        </a:spcBef>
        <a:spcAft>
          <a:spcPct val="0"/>
        </a:spcAft>
        <a:defRPr sz="4400" kern="1200">
          <a:solidFill>
            <a:schemeClr val="tx1"/>
          </a:solidFill>
          <a:latin typeface="Scotia Light" panose="020B0403020203020204" pitchFamily="34" charset="0"/>
          <a:ea typeface="+mj-ea"/>
          <a:cs typeface="+mj-cs"/>
        </a:defRPr>
      </a:lvl1pPr>
      <a:lvl2pPr algn="l" defTabSz="913607" rtl="0" eaLnBrk="0" fontAlgn="base" hangingPunct="0">
        <a:lnSpc>
          <a:spcPct val="90000"/>
        </a:lnSpc>
        <a:spcBef>
          <a:spcPct val="0"/>
        </a:spcBef>
        <a:spcAft>
          <a:spcPct val="0"/>
        </a:spcAft>
        <a:defRPr sz="4400">
          <a:solidFill>
            <a:schemeClr val="tx1"/>
          </a:solidFill>
          <a:latin typeface="Scotia Light" panose="020B0403020203020204" pitchFamily="34" charset="0"/>
          <a:ea typeface="Helvetica" pitchFamily="2" charset="0"/>
          <a:cs typeface="Helvetica" pitchFamily="2" charset="0"/>
        </a:defRPr>
      </a:lvl2pPr>
      <a:lvl3pPr algn="l" defTabSz="913607" rtl="0" eaLnBrk="0" fontAlgn="base" hangingPunct="0">
        <a:lnSpc>
          <a:spcPct val="90000"/>
        </a:lnSpc>
        <a:spcBef>
          <a:spcPct val="0"/>
        </a:spcBef>
        <a:spcAft>
          <a:spcPct val="0"/>
        </a:spcAft>
        <a:defRPr sz="4400">
          <a:solidFill>
            <a:schemeClr val="tx1"/>
          </a:solidFill>
          <a:latin typeface="Scotia Light" panose="020B0403020203020204" pitchFamily="34" charset="0"/>
          <a:ea typeface="Helvetica" pitchFamily="2" charset="0"/>
          <a:cs typeface="Helvetica" pitchFamily="2" charset="0"/>
        </a:defRPr>
      </a:lvl3pPr>
      <a:lvl4pPr algn="l" defTabSz="913607" rtl="0" eaLnBrk="0" fontAlgn="base" hangingPunct="0">
        <a:lnSpc>
          <a:spcPct val="90000"/>
        </a:lnSpc>
        <a:spcBef>
          <a:spcPct val="0"/>
        </a:spcBef>
        <a:spcAft>
          <a:spcPct val="0"/>
        </a:spcAft>
        <a:defRPr sz="4400">
          <a:solidFill>
            <a:schemeClr val="tx1"/>
          </a:solidFill>
          <a:latin typeface="Scotia Light" panose="020B0403020203020204" pitchFamily="34" charset="0"/>
          <a:ea typeface="Helvetica" pitchFamily="2" charset="0"/>
          <a:cs typeface="Helvetica" pitchFamily="2" charset="0"/>
        </a:defRPr>
      </a:lvl4pPr>
      <a:lvl5pPr algn="l" defTabSz="913607" rtl="0" eaLnBrk="0" fontAlgn="base" hangingPunct="0">
        <a:lnSpc>
          <a:spcPct val="90000"/>
        </a:lnSpc>
        <a:spcBef>
          <a:spcPct val="0"/>
        </a:spcBef>
        <a:spcAft>
          <a:spcPct val="0"/>
        </a:spcAft>
        <a:defRPr sz="4400">
          <a:solidFill>
            <a:schemeClr val="tx1"/>
          </a:solidFill>
          <a:latin typeface="Scotia Light" panose="020B0403020203020204" pitchFamily="34" charset="0"/>
          <a:ea typeface="Helvetica" pitchFamily="2" charset="0"/>
          <a:cs typeface="Helvetica" pitchFamily="2" charset="0"/>
        </a:defRPr>
      </a:lvl5pPr>
      <a:lvl6pPr marL="228600" algn="l" defTabSz="913607" rtl="0" fontAlgn="base">
        <a:lnSpc>
          <a:spcPct val="90000"/>
        </a:lnSpc>
        <a:spcBef>
          <a:spcPct val="0"/>
        </a:spcBef>
        <a:spcAft>
          <a:spcPct val="0"/>
        </a:spcAft>
        <a:defRPr sz="4400">
          <a:solidFill>
            <a:schemeClr val="tx1"/>
          </a:solidFill>
          <a:latin typeface="Scotia Light" panose="020B0403020203020204" pitchFamily="34" charset="0"/>
          <a:ea typeface="Helvetica" pitchFamily="2" charset="0"/>
          <a:cs typeface="Helvetica" pitchFamily="2" charset="0"/>
        </a:defRPr>
      </a:lvl6pPr>
      <a:lvl7pPr marL="457200" algn="l" defTabSz="913607" rtl="0" fontAlgn="base">
        <a:lnSpc>
          <a:spcPct val="90000"/>
        </a:lnSpc>
        <a:spcBef>
          <a:spcPct val="0"/>
        </a:spcBef>
        <a:spcAft>
          <a:spcPct val="0"/>
        </a:spcAft>
        <a:defRPr sz="4400">
          <a:solidFill>
            <a:schemeClr val="tx1"/>
          </a:solidFill>
          <a:latin typeface="Scotia Light" panose="020B0403020203020204" pitchFamily="34" charset="0"/>
          <a:ea typeface="Helvetica" pitchFamily="2" charset="0"/>
          <a:cs typeface="Helvetica" pitchFamily="2" charset="0"/>
        </a:defRPr>
      </a:lvl7pPr>
      <a:lvl8pPr marL="685800" algn="l" defTabSz="913607" rtl="0" fontAlgn="base">
        <a:lnSpc>
          <a:spcPct val="90000"/>
        </a:lnSpc>
        <a:spcBef>
          <a:spcPct val="0"/>
        </a:spcBef>
        <a:spcAft>
          <a:spcPct val="0"/>
        </a:spcAft>
        <a:defRPr sz="4400">
          <a:solidFill>
            <a:schemeClr val="tx1"/>
          </a:solidFill>
          <a:latin typeface="Scotia Light" panose="020B0403020203020204" pitchFamily="34" charset="0"/>
          <a:ea typeface="Helvetica" pitchFamily="2" charset="0"/>
          <a:cs typeface="Helvetica" pitchFamily="2" charset="0"/>
        </a:defRPr>
      </a:lvl8pPr>
      <a:lvl9pPr marL="914400" algn="l" defTabSz="913607" rtl="0" fontAlgn="base">
        <a:lnSpc>
          <a:spcPct val="90000"/>
        </a:lnSpc>
        <a:spcBef>
          <a:spcPct val="0"/>
        </a:spcBef>
        <a:spcAft>
          <a:spcPct val="0"/>
        </a:spcAft>
        <a:defRPr sz="4400">
          <a:solidFill>
            <a:schemeClr val="tx1"/>
          </a:solidFill>
          <a:latin typeface="Scotia Light" panose="020B0403020203020204" pitchFamily="34" charset="0"/>
          <a:ea typeface="Helvetica" pitchFamily="2" charset="0"/>
          <a:cs typeface="Helvetica" pitchFamily="2" charset="0"/>
        </a:defRPr>
      </a:lvl9pPr>
    </p:titleStyle>
    <p:bodyStyle>
      <a:lvl1pPr marL="227807" indent="-227807" algn="l" defTabSz="91360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Scotia Light" panose="020B0403020203020204" pitchFamily="34" charset="0"/>
          <a:ea typeface="Scotia Light" panose="020B0403020203020204" pitchFamily="34" charset="0"/>
          <a:cs typeface="+mn-cs"/>
        </a:defRPr>
      </a:lvl1pPr>
      <a:lvl2pPr marL="685007" indent="-227807" algn="l" defTabSz="913607"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Scotia Light" panose="020B0403020203020204" pitchFamily="34" charset="0"/>
          <a:ea typeface="Scotia Light" panose="020B0403020203020204" pitchFamily="34" charset="0"/>
          <a:cs typeface="+mn-cs"/>
        </a:defRPr>
      </a:lvl2pPr>
      <a:lvl3pPr marL="1142207" indent="-227807" algn="l" defTabSz="91360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Scotia Light" panose="020B0403020203020204" pitchFamily="34" charset="0"/>
          <a:ea typeface="Scotia Light" panose="020B0403020203020204" pitchFamily="34" charset="0"/>
          <a:cs typeface="+mn-cs"/>
        </a:defRPr>
      </a:lvl3pPr>
      <a:lvl4pPr marL="1599407" indent="-227807" algn="l" defTabSz="913607"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Scotia Light" panose="020B0403020203020204" pitchFamily="34" charset="0"/>
          <a:ea typeface="Scotia Light" panose="020B0403020203020204" pitchFamily="34" charset="0"/>
          <a:cs typeface="+mn-cs"/>
        </a:defRPr>
      </a:lvl4pPr>
      <a:lvl5pPr marL="2056607" indent="-227807" algn="l" defTabSz="913607"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Scotia Light" panose="020B0403020203020204" pitchFamily="34" charset="0"/>
          <a:ea typeface="Scotia Light" panose="020B0403020203020204" pitchFamily="34" charset="0"/>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F59723-30BA-5746-9760-4554C9B1AC1F}"/>
              </a:ext>
            </a:extLst>
          </p:cNvPr>
          <p:cNvSpPr/>
          <p:nvPr/>
        </p:nvSpPr>
        <p:spPr>
          <a:xfrm>
            <a:off x="0" y="1331999"/>
            <a:ext cx="907676" cy="552600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2CDD200-16F5-9A42-A5B6-9E118B3FB0C1}"/>
              </a:ext>
            </a:extLst>
          </p:cNvPr>
          <p:cNvSpPr>
            <a:spLocks noGrp="1"/>
          </p:cNvSpPr>
          <p:nvPr>
            <p:ph type="title"/>
          </p:nvPr>
        </p:nvSpPr>
        <p:spPr>
          <a:xfrm>
            <a:off x="1163638" y="0"/>
            <a:ext cx="9864725" cy="1332000"/>
          </a:xfrm>
          <a:prstGeom prst="rect">
            <a:avLst/>
          </a:prstGeom>
        </p:spPr>
        <p:txBody>
          <a:bodyPr vert="horz" lIns="91440" tIns="45720" rIns="91440" bIns="45720" rtlCol="0" anchor="b" anchorCtr="0">
            <a:normAutofit/>
          </a:bodyPr>
          <a:lstStyle/>
          <a:p>
            <a:r>
              <a:rPr lang="en-US"/>
              <a:t>Slide Title</a:t>
            </a:r>
          </a:p>
        </p:txBody>
      </p:sp>
      <p:sp>
        <p:nvSpPr>
          <p:cNvPr id="7" name="Rectangle 6">
            <a:extLst>
              <a:ext uri="{FF2B5EF4-FFF2-40B4-BE49-F238E27FC236}">
                <a16:creationId xmlns:a16="http://schemas.microsoft.com/office/drawing/2014/main" id="{9C6A87E0-283F-E64C-9FF1-956A552CCA98}"/>
              </a:ext>
            </a:extLst>
          </p:cNvPr>
          <p:cNvSpPr/>
          <p:nvPr/>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30E1EC7-D652-4EFB-B3AA-9FA66A1FDED3}"/>
              </a:ext>
            </a:extLst>
          </p:cNvPr>
          <p:cNvSpPr>
            <a:spLocks noGrp="1"/>
          </p:cNvSpPr>
          <p:nvPr>
            <p:ph type="sldNum" sz="quarter" idx="4"/>
          </p:nvPr>
        </p:nvSpPr>
        <p:spPr>
          <a:xfrm>
            <a:off x="0" y="6492875"/>
            <a:ext cx="9076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7566E4-5D15-4302-BF3B-399ED34F2614}" type="slidenum">
              <a:rPr lang="en-CA" smtClean="0"/>
              <a:pPr/>
              <a:t>‹#›</a:t>
            </a:fld>
            <a:endParaRPr lang="en-CA"/>
          </a:p>
        </p:txBody>
      </p:sp>
      <p:sp>
        <p:nvSpPr>
          <p:cNvPr id="6" name="Rectangle 5">
            <a:extLst>
              <a:ext uri="{FF2B5EF4-FFF2-40B4-BE49-F238E27FC236}">
                <a16:creationId xmlns:a16="http://schemas.microsoft.com/office/drawing/2014/main" id="{35C2BE48-E16E-41CB-8A5F-F940D2086013}"/>
              </a:ext>
            </a:extLst>
          </p:cNvPr>
          <p:cNvSpPr/>
          <p:nvPr userDrawn="1"/>
        </p:nvSpPr>
        <p:spPr>
          <a:xfrm>
            <a:off x="0" y="-1"/>
            <a:ext cx="907676" cy="1332000"/>
          </a:xfrm>
          <a:prstGeom prst="rect">
            <a:avLst/>
          </a:prstGeom>
          <a:gradFill>
            <a:gsLst>
              <a:gs pos="0">
                <a:srgbClr val="5BC2E7"/>
              </a:gs>
              <a:gs pos="100000">
                <a:srgbClr val="006BA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48142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44" r:id="rId21"/>
    <p:sldLayoutId id="2147484145" r:id="rId22"/>
    <p:sldLayoutId id="2147484146" r:id="rId23"/>
    <p:sldLayoutId id="2147484147" r:id="rId24"/>
    <p:sldLayoutId id="2147484148" r:id="rId25"/>
    <p:sldLayoutId id="2147484149" r:id="rId26"/>
    <p:sldLayoutId id="2147484150" r:id="rId27"/>
    <p:sldLayoutId id="2147484151" r:id="rId28"/>
    <p:sldLayoutId id="2147484152" r:id="rId29"/>
    <p:sldLayoutId id="2147484153" r:id="rId30"/>
    <p:sldLayoutId id="2147484154" r:id="rId31"/>
    <p:sldLayoutId id="2147484155" r:id="rId32"/>
    <p:sldLayoutId id="2147484156" r:id="rId33"/>
    <p:sldLayoutId id="2147484157" r:id="rId34"/>
    <p:sldLayoutId id="2147484158" r:id="rId35"/>
    <p:sldLayoutId id="2147484159"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000" kern="1200">
          <a:solidFill>
            <a:srgbClr val="006BA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33">
          <p15:clr>
            <a:srgbClr val="F26B43"/>
          </p15:clr>
        </p15:guide>
        <p15:guide id="6" orient="horz" pos="935">
          <p15:clr>
            <a:srgbClr val="F26B43"/>
          </p15:clr>
        </p15:guide>
        <p15:guide id="7" orient="horz" pos="1185">
          <p15:clr>
            <a:srgbClr val="F26B43"/>
          </p15:clr>
        </p15:guide>
        <p15:guide id="8" pos="69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2" Type="http://schemas.openxmlformats.org/officeDocument/2006/relationships/hyperlink" Target="mailto:edermit@cdspi.com" TargetMode="Externa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6.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635A-8C47-46DE-B628-B3A7F03DFC39}"/>
              </a:ext>
            </a:extLst>
          </p:cNvPr>
          <p:cNvSpPr>
            <a:spLocks noGrp="1"/>
          </p:cNvSpPr>
          <p:nvPr>
            <p:ph type="ctrTitle"/>
          </p:nvPr>
        </p:nvSpPr>
        <p:spPr>
          <a:xfrm>
            <a:off x="1207940" y="0"/>
            <a:ext cx="9144000" cy="3807778"/>
          </a:xfrm>
        </p:spPr>
        <p:txBody>
          <a:bodyPr/>
          <a:lstStyle/>
          <a:p>
            <a:r>
              <a:rPr lang="en-CA" dirty="0">
                <a:latin typeface="Arial"/>
                <a:cs typeface="Arial"/>
              </a:rPr>
              <a:t>CDSPI Update to the CDSS </a:t>
            </a:r>
            <a:endParaRPr lang="en-CA" dirty="0"/>
          </a:p>
        </p:txBody>
      </p:sp>
      <p:sp>
        <p:nvSpPr>
          <p:cNvPr id="6" name="Subtitle 5">
            <a:extLst>
              <a:ext uri="{FF2B5EF4-FFF2-40B4-BE49-F238E27FC236}">
                <a16:creationId xmlns:a16="http://schemas.microsoft.com/office/drawing/2014/main" id="{46EC9A69-DFC7-C42B-8672-7B59223DFBC0}"/>
              </a:ext>
            </a:extLst>
          </p:cNvPr>
          <p:cNvSpPr>
            <a:spLocks noGrp="1"/>
          </p:cNvSpPr>
          <p:nvPr>
            <p:ph type="subTitle" idx="1"/>
          </p:nvPr>
        </p:nvSpPr>
        <p:spPr/>
        <p:txBody>
          <a:bodyPr/>
          <a:lstStyle/>
          <a:p>
            <a:r>
              <a:rPr lang="en-CA" dirty="0"/>
              <a:t>Ed Dermit</a:t>
            </a:r>
          </a:p>
          <a:p>
            <a:r>
              <a:rPr lang="en-CA" dirty="0"/>
              <a:t>President &amp; CEO</a:t>
            </a:r>
          </a:p>
        </p:txBody>
      </p:sp>
      <p:pic>
        <p:nvPicPr>
          <p:cNvPr id="19" name="Picture Placeholder 9">
            <a:extLst>
              <a:ext uri="{FF2B5EF4-FFF2-40B4-BE49-F238E27FC236}">
                <a16:creationId xmlns:a16="http://schemas.microsoft.com/office/drawing/2014/main" id="{4E1CD272-084F-C678-A425-90A52CAD290D}"/>
              </a:ext>
            </a:extLst>
          </p:cNvPr>
          <p:cNvPicPr>
            <a:picLocks noGrp="1" noChangeAspect="1"/>
          </p:cNvPicPr>
          <p:nvPr>
            <p:ph type="pic" sz="quarter" idx="14"/>
          </p:nvPr>
        </p:nvPicPr>
        <p:blipFill>
          <a:blip r:embed="rId3"/>
          <a:srcRect t="4875" b="4875"/>
          <a:stretch/>
        </p:blipFill>
        <p:spPr>
          <a:xfrm>
            <a:off x="7207498" y="3522883"/>
            <a:ext cx="1509271" cy="1509271"/>
          </a:xfrm>
        </p:spPr>
      </p:pic>
      <p:sp>
        <p:nvSpPr>
          <p:cNvPr id="3" name="TextBox 2">
            <a:extLst>
              <a:ext uri="{FF2B5EF4-FFF2-40B4-BE49-F238E27FC236}">
                <a16:creationId xmlns:a16="http://schemas.microsoft.com/office/drawing/2014/main" id="{D527ED11-BD8B-1023-9365-46EEC9D2DB22}"/>
              </a:ext>
            </a:extLst>
          </p:cNvPr>
          <p:cNvSpPr txBox="1"/>
          <p:nvPr/>
        </p:nvSpPr>
        <p:spPr>
          <a:xfrm>
            <a:off x="7414051" y="5178178"/>
            <a:ext cx="2982191" cy="1477328"/>
          </a:xfrm>
          <a:prstGeom prst="rect">
            <a:avLst/>
          </a:prstGeom>
          <a:noFill/>
        </p:spPr>
        <p:txBody>
          <a:bodyPr wrap="square" rtlCol="0">
            <a:spAutoFit/>
          </a:bodyPr>
          <a:lstStyle/>
          <a:p>
            <a:pPr marL="285750" indent="-285750">
              <a:buClr>
                <a:srgbClr val="006BA6"/>
              </a:buClr>
              <a:buFont typeface="Arial" panose="020B0604020202020204" pitchFamily="34" charset="0"/>
              <a:buChar char="•"/>
            </a:pPr>
            <a:r>
              <a:rPr lang="en-CA" dirty="0"/>
              <a:t>Malpractice</a:t>
            </a:r>
          </a:p>
          <a:p>
            <a:pPr marL="285750" indent="-285750">
              <a:buClr>
                <a:srgbClr val="006BA6"/>
              </a:buClr>
              <a:buFont typeface="Arial" panose="020B0604020202020204" pitchFamily="34" charset="0"/>
              <a:buChar char="•"/>
            </a:pPr>
            <a:r>
              <a:rPr lang="en-CA" dirty="0"/>
              <a:t>MAP</a:t>
            </a:r>
          </a:p>
          <a:p>
            <a:pPr marL="285750" indent="-285750">
              <a:buClr>
                <a:srgbClr val="006BA6"/>
              </a:buClr>
              <a:buFont typeface="Arial" panose="020B0604020202020204" pitchFamily="34" charset="0"/>
              <a:buChar char="•"/>
            </a:pPr>
            <a:r>
              <a:rPr lang="en-CA" dirty="0"/>
              <a:t>Cyber Insurance</a:t>
            </a:r>
          </a:p>
          <a:p>
            <a:endParaRPr lang="en-CA" dirty="0"/>
          </a:p>
          <a:p>
            <a:r>
              <a:rPr lang="en-CA" dirty="0"/>
              <a:t>January 5, 2024</a:t>
            </a:r>
          </a:p>
        </p:txBody>
      </p:sp>
      <p:pic>
        <p:nvPicPr>
          <p:cNvPr id="4" name="Picture Placeholder 12" descr="Logo, company name&#10;&#10;Description automatically generated">
            <a:extLst>
              <a:ext uri="{FF2B5EF4-FFF2-40B4-BE49-F238E27FC236}">
                <a16:creationId xmlns:a16="http://schemas.microsoft.com/office/drawing/2014/main" id="{EE3F7CE0-647B-4413-456F-77B2AEDDECFC}"/>
              </a:ext>
            </a:extLst>
          </p:cNvPr>
          <p:cNvPicPr>
            <a:picLocks noChangeAspect="1"/>
          </p:cNvPicPr>
          <p:nvPr/>
        </p:nvPicPr>
        <p:blipFill rotWithShape="1">
          <a:blip r:embed="rId4"/>
          <a:srcRect l="917" r="-458"/>
          <a:stretch/>
        </p:blipFill>
        <p:spPr>
          <a:xfrm>
            <a:off x="9419278" y="1188655"/>
            <a:ext cx="1953928" cy="1430468"/>
          </a:xfrm>
          <a:prstGeom prst="rect">
            <a:avLst/>
          </a:prstGeom>
          <a:effectLst/>
        </p:spPr>
      </p:pic>
    </p:spTree>
    <p:extLst>
      <p:ext uri="{BB962C8B-B14F-4D97-AF65-F5344CB8AC3E}">
        <p14:creationId xmlns:p14="http://schemas.microsoft.com/office/powerpoint/2010/main" val="312228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DA63-A848-798D-AFE4-E82D477D7689}"/>
              </a:ext>
            </a:extLst>
          </p:cNvPr>
          <p:cNvSpPr>
            <a:spLocks noGrp="1"/>
          </p:cNvSpPr>
          <p:nvPr>
            <p:ph type="title"/>
          </p:nvPr>
        </p:nvSpPr>
        <p:spPr/>
        <p:txBody>
          <a:bodyPr>
            <a:normAutofit/>
          </a:bodyPr>
          <a:lstStyle/>
          <a:p>
            <a:r>
              <a:rPr lang="en-CA" sz="3200" dirty="0"/>
              <a:t>What factors affect the premium?</a:t>
            </a:r>
          </a:p>
        </p:txBody>
      </p:sp>
      <p:sp>
        <p:nvSpPr>
          <p:cNvPr id="3" name="Slide Number Placeholder 2">
            <a:extLst>
              <a:ext uri="{FF2B5EF4-FFF2-40B4-BE49-F238E27FC236}">
                <a16:creationId xmlns:a16="http://schemas.microsoft.com/office/drawing/2014/main" id="{4E112BC0-CC24-B9DC-EE99-0361726028E0}"/>
              </a:ext>
            </a:extLst>
          </p:cNvPr>
          <p:cNvSpPr>
            <a:spLocks noGrp="1"/>
          </p:cNvSpPr>
          <p:nvPr>
            <p:ph type="sldNum" sz="quarter" idx="10"/>
          </p:nvPr>
        </p:nvSpPr>
        <p:spPr/>
        <p:txBody>
          <a:bodyPr/>
          <a:lstStyle/>
          <a:p>
            <a:fld id="{E87566E4-5D15-4302-BF3B-399ED34F2614}" type="slidenum">
              <a:rPr lang="en-CA" smtClean="0"/>
              <a:t>10</a:t>
            </a:fld>
            <a:endParaRPr lang="en-CA" dirty="0"/>
          </a:p>
        </p:txBody>
      </p:sp>
      <p:sp>
        <p:nvSpPr>
          <p:cNvPr id="4" name="Content Placeholder 3">
            <a:extLst>
              <a:ext uri="{FF2B5EF4-FFF2-40B4-BE49-F238E27FC236}">
                <a16:creationId xmlns:a16="http://schemas.microsoft.com/office/drawing/2014/main" id="{D679872D-6B38-9263-69CB-9B057BA1C31E}"/>
              </a:ext>
            </a:extLst>
          </p:cNvPr>
          <p:cNvSpPr>
            <a:spLocks noGrp="1"/>
          </p:cNvSpPr>
          <p:nvPr>
            <p:ph sz="quarter" idx="12"/>
          </p:nvPr>
        </p:nvSpPr>
        <p:spPr>
          <a:xfrm>
            <a:off x="1163638" y="1472665"/>
            <a:ext cx="10569557" cy="5130266"/>
          </a:xfrm>
        </p:spPr>
        <p:txBody>
          <a:bodyPr lIns="91440" tIns="45720" rIns="91440" bIns="45720" anchor="t">
            <a:noAutofit/>
          </a:bodyPr>
          <a:lstStyle/>
          <a:p>
            <a:pPr marL="342900" indent="-179705">
              <a:lnSpc>
                <a:spcPct val="90000"/>
              </a:lnSpc>
              <a:spcBef>
                <a:spcPts val="600"/>
              </a:spcBef>
              <a:spcAft>
                <a:spcPts val="600"/>
              </a:spcAft>
              <a:buFont typeface="Arial" panose="020B0604020202020204" pitchFamily="34" charset="0"/>
              <a:buChar char="•"/>
            </a:pPr>
            <a:r>
              <a:rPr lang="en-US" sz="1800" b="1" dirty="0">
                <a:latin typeface="+mj-lt"/>
              </a:rPr>
              <a:t>Starts with an approval</a:t>
            </a:r>
            <a:r>
              <a:rPr lang="en-US" sz="1800" dirty="0">
                <a:latin typeface="+mj-lt"/>
              </a:rPr>
              <a:t> to be insured based on “good cyber health” </a:t>
            </a:r>
            <a:endParaRPr lang="en-US"/>
          </a:p>
          <a:p>
            <a:pPr marL="825500" lvl="1" indent="-285750">
              <a:lnSpc>
                <a:spcPct val="90000"/>
              </a:lnSpc>
              <a:spcBef>
                <a:spcPts val="600"/>
              </a:spcBef>
              <a:spcAft>
                <a:spcPts val="600"/>
              </a:spcAft>
              <a:buFont typeface="Courier New" panose="02070309020205020404" pitchFamily="49" charset="0"/>
              <a:buChar char="o"/>
            </a:pPr>
            <a:r>
              <a:rPr lang="en-US" sz="1800" dirty="0">
                <a:latin typeface="+mj-lt"/>
              </a:rPr>
              <a:t>Example: requires two-factor authentication</a:t>
            </a:r>
          </a:p>
          <a:p>
            <a:pPr marL="342900" indent="-179705">
              <a:lnSpc>
                <a:spcPct val="90000"/>
              </a:lnSpc>
              <a:spcBef>
                <a:spcPts val="1800"/>
              </a:spcBef>
              <a:spcAft>
                <a:spcPts val="600"/>
              </a:spcAft>
              <a:buFont typeface="Arial" panose="020B0604020202020204" pitchFamily="34" charset="0"/>
              <a:buChar char="•"/>
            </a:pPr>
            <a:r>
              <a:rPr lang="en-US" sz="1800" dirty="0">
                <a:latin typeface="+mj-lt"/>
              </a:rPr>
              <a:t>Premiums are based on two factors:</a:t>
            </a:r>
          </a:p>
          <a:p>
            <a:pPr marL="882650" lvl="1" indent="-342900">
              <a:lnSpc>
                <a:spcPct val="90000"/>
              </a:lnSpc>
              <a:spcBef>
                <a:spcPts val="600"/>
              </a:spcBef>
              <a:spcAft>
                <a:spcPts val="600"/>
              </a:spcAft>
            </a:pPr>
            <a:r>
              <a:rPr lang="en-US" sz="1800" b="1" dirty="0">
                <a:latin typeface="+mj-lt"/>
                <a:cs typeface="Arial"/>
              </a:rPr>
              <a:t>Revenues of the dental practice:</a:t>
            </a:r>
          </a:p>
          <a:p>
            <a:pPr marL="1616075" lvl="6" indent="-342900">
              <a:spcBef>
                <a:spcPts val="600"/>
              </a:spcBef>
              <a:spcAft>
                <a:spcPts val="600"/>
              </a:spcAft>
              <a:buClr>
                <a:srgbClr val="006BA6"/>
              </a:buClr>
              <a:buFont typeface="Wingdings" panose="05000000000000000000" pitchFamily="2" charset="2"/>
              <a:buChar char="ü"/>
            </a:pPr>
            <a:r>
              <a:rPr lang="en-US" dirty="0">
                <a:latin typeface="+mj-lt"/>
              </a:rPr>
              <a:t>Revenues up to (</a:t>
            </a:r>
            <a:r>
              <a:rPr lang="en-US" err="1">
                <a:latin typeface="+mj-lt"/>
              </a:rPr>
              <a:t>i</a:t>
            </a:r>
            <a:r>
              <a:rPr lang="en-US" dirty="0">
                <a:latin typeface="+mj-lt"/>
              </a:rPr>
              <a:t>) $500K; (ii) $500K-$1M; (iii) $1M-$2M; (iv) $2M-$4M </a:t>
            </a:r>
          </a:p>
          <a:p>
            <a:pPr marL="1616075" lvl="6" indent="-342900">
              <a:spcBef>
                <a:spcPts val="600"/>
              </a:spcBef>
              <a:spcAft>
                <a:spcPts val="600"/>
              </a:spcAft>
              <a:buClr>
                <a:srgbClr val="006BA6"/>
              </a:buClr>
              <a:buFont typeface="Wingdings" panose="05000000000000000000" pitchFamily="2" charset="2"/>
              <a:buChar char="ü"/>
            </a:pPr>
            <a:r>
              <a:rPr lang="en-US" dirty="0">
                <a:latin typeface="+mj-lt"/>
              </a:rPr>
              <a:t>Custom Quote: Practices with &gt;$4M in revenues</a:t>
            </a:r>
          </a:p>
          <a:p>
            <a:pPr marL="882650" lvl="1" indent="-342900">
              <a:lnSpc>
                <a:spcPct val="90000"/>
              </a:lnSpc>
              <a:spcBef>
                <a:spcPts val="600"/>
              </a:spcBef>
              <a:spcAft>
                <a:spcPts val="600"/>
              </a:spcAft>
              <a:buFont typeface="+mj-lt"/>
              <a:buAutoNum type="arabicPeriod" startAt="2"/>
            </a:pPr>
            <a:r>
              <a:rPr lang="en-US" sz="1800" b="1" dirty="0">
                <a:latin typeface="+mj-lt"/>
                <a:cs typeface="Arial"/>
              </a:rPr>
              <a:t>Amount of insurance coverage that can be purchased</a:t>
            </a:r>
            <a:r>
              <a:rPr lang="en-US" sz="1800" dirty="0">
                <a:latin typeface="+mj-lt"/>
                <a:cs typeface="Arial"/>
              </a:rPr>
              <a:t>:</a:t>
            </a:r>
          </a:p>
          <a:p>
            <a:pPr marL="1616075" lvl="6" indent="-342900">
              <a:spcBef>
                <a:spcPts val="600"/>
              </a:spcBef>
              <a:spcAft>
                <a:spcPts val="600"/>
              </a:spcAft>
              <a:buClr>
                <a:srgbClr val="006BA6"/>
              </a:buClr>
              <a:buFont typeface="Wingdings" panose="05000000000000000000" pitchFamily="2" charset="2"/>
              <a:buChar char="ü"/>
            </a:pPr>
            <a:r>
              <a:rPr lang="en-US" dirty="0">
                <a:latin typeface="+mj-lt"/>
              </a:rPr>
              <a:t>$250K; $500K; $1M; or $2M </a:t>
            </a:r>
          </a:p>
          <a:p>
            <a:pPr marL="342900" indent="-179705">
              <a:lnSpc>
                <a:spcPct val="90000"/>
              </a:lnSpc>
              <a:spcBef>
                <a:spcPts val="1800"/>
              </a:spcBef>
              <a:spcAft>
                <a:spcPts val="600"/>
              </a:spcAft>
              <a:buFont typeface="Arial" panose="020B0604020202020204" pitchFamily="34" charset="0"/>
              <a:buChar char="•"/>
            </a:pPr>
            <a:r>
              <a:rPr lang="en-US" sz="1800" dirty="0">
                <a:latin typeface="+mj-lt"/>
                <a:cs typeface="Arial"/>
              </a:rPr>
              <a:t>All of the above coverages come with a </a:t>
            </a:r>
            <a:r>
              <a:rPr lang="en-US" sz="1800" b="1" dirty="0">
                <a:latin typeface="+mj-lt"/>
                <a:cs typeface="Arial"/>
              </a:rPr>
              <a:t>$2,500 deductible</a:t>
            </a:r>
          </a:p>
          <a:p>
            <a:pPr marL="342900" indent="-179705">
              <a:lnSpc>
                <a:spcPct val="90000"/>
              </a:lnSpc>
              <a:spcBef>
                <a:spcPts val="1800"/>
              </a:spcBef>
              <a:spcAft>
                <a:spcPts val="600"/>
              </a:spcAft>
              <a:buFont typeface="Arial" panose="020B0604020202020204" pitchFamily="34" charset="0"/>
              <a:buChar char="•"/>
            </a:pPr>
            <a:r>
              <a:rPr lang="en-US" sz="1800" dirty="0">
                <a:latin typeface="+mj-lt"/>
              </a:rPr>
              <a:t>Purchase is process is a </a:t>
            </a:r>
            <a:r>
              <a:rPr lang="en-US" sz="1800" b="1" dirty="0">
                <a:latin typeface="+mj-lt"/>
              </a:rPr>
              <a:t>convenient online experience </a:t>
            </a:r>
          </a:p>
          <a:p>
            <a:pPr marL="825500" lvl="1" indent="-285750">
              <a:lnSpc>
                <a:spcPct val="90000"/>
              </a:lnSpc>
              <a:spcBef>
                <a:spcPts val="600"/>
              </a:spcBef>
              <a:spcAft>
                <a:spcPts val="600"/>
              </a:spcAft>
              <a:buFont typeface="Courier New" panose="02070309020205020404" pitchFamily="49" charset="0"/>
              <a:buChar char="o"/>
            </a:pPr>
            <a:r>
              <a:rPr lang="en-US" sz="1800" dirty="0">
                <a:latin typeface="+mj-lt"/>
              </a:rPr>
              <a:t>application; payment: and policy issuance</a:t>
            </a:r>
          </a:p>
        </p:txBody>
      </p:sp>
    </p:spTree>
    <p:extLst>
      <p:ext uri="{BB962C8B-B14F-4D97-AF65-F5344CB8AC3E}">
        <p14:creationId xmlns:p14="http://schemas.microsoft.com/office/powerpoint/2010/main" val="355142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DA63-A848-798D-AFE4-E82D477D7689}"/>
              </a:ext>
            </a:extLst>
          </p:cNvPr>
          <p:cNvSpPr>
            <a:spLocks noGrp="1"/>
          </p:cNvSpPr>
          <p:nvPr>
            <p:ph type="title"/>
          </p:nvPr>
        </p:nvSpPr>
        <p:spPr/>
        <p:txBody>
          <a:bodyPr>
            <a:normAutofit/>
          </a:bodyPr>
          <a:lstStyle/>
          <a:p>
            <a:r>
              <a:rPr lang="en-US" sz="3200" dirty="0"/>
              <a:t>W</a:t>
            </a:r>
            <a:r>
              <a:rPr lang="en-CA" sz="3200" dirty="0"/>
              <a:t>hat are the premiums?</a:t>
            </a:r>
          </a:p>
        </p:txBody>
      </p:sp>
      <p:sp>
        <p:nvSpPr>
          <p:cNvPr id="3" name="Slide Number Placeholder 2">
            <a:extLst>
              <a:ext uri="{FF2B5EF4-FFF2-40B4-BE49-F238E27FC236}">
                <a16:creationId xmlns:a16="http://schemas.microsoft.com/office/drawing/2014/main" id="{4E112BC0-CC24-B9DC-EE99-0361726028E0}"/>
              </a:ext>
            </a:extLst>
          </p:cNvPr>
          <p:cNvSpPr>
            <a:spLocks noGrp="1"/>
          </p:cNvSpPr>
          <p:nvPr>
            <p:ph type="sldNum" sz="quarter" idx="10"/>
          </p:nvPr>
        </p:nvSpPr>
        <p:spPr/>
        <p:txBody>
          <a:bodyPr/>
          <a:lstStyle/>
          <a:p>
            <a:fld id="{E87566E4-5D15-4302-BF3B-399ED34F2614}" type="slidenum">
              <a:rPr lang="en-CA" smtClean="0"/>
              <a:t>11</a:t>
            </a:fld>
            <a:endParaRPr lang="en-CA" dirty="0"/>
          </a:p>
        </p:txBody>
      </p:sp>
      <p:sp>
        <p:nvSpPr>
          <p:cNvPr id="4" name="Content Placeholder 3">
            <a:extLst>
              <a:ext uri="{FF2B5EF4-FFF2-40B4-BE49-F238E27FC236}">
                <a16:creationId xmlns:a16="http://schemas.microsoft.com/office/drawing/2014/main" id="{D679872D-6B38-9263-69CB-9B057BA1C31E}"/>
              </a:ext>
            </a:extLst>
          </p:cNvPr>
          <p:cNvSpPr>
            <a:spLocks noGrp="1"/>
          </p:cNvSpPr>
          <p:nvPr>
            <p:ph sz="quarter" idx="12"/>
          </p:nvPr>
        </p:nvSpPr>
        <p:spPr>
          <a:xfrm>
            <a:off x="1163638" y="1622517"/>
            <a:ext cx="10511805" cy="4867542"/>
          </a:xfrm>
        </p:spPr>
        <p:txBody>
          <a:bodyPr lIns="91440" tIns="45720" rIns="91440" bIns="45720" anchor="t">
            <a:normAutofit/>
          </a:bodyPr>
          <a:lstStyle/>
          <a:p>
            <a:pPr marL="342900" indent="-342900">
              <a:buFont typeface="Arial" panose="020B0604020202020204" pitchFamily="34" charset="0"/>
              <a:buChar char="•"/>
            </a:pPr>
            <a:r>
              <a:rPr lang="en-US" sz="1800" dirty="0"/>
              <a:t>Premiums are reasonable and offer good value</a:t>
            </a:r>
          </a:p>
          <a:p>
            <a:pPr marL="342900" indent="-342900">
              <a:buFont typeface="Arial" panose="020B0604020202020204" pitchFamily="34" charset="0"/>
              <a:buChar char="•"/>
            </a:pPr>
            <a:r>
              <a:rPr lang="en-US" sz="1800" dirty="0"/>
              <a:t>Examples of premiums:</a:t>
            </a:r>
          </a:p>
          <a:p>
            <a:endParaRPr lang="en-US" sz="1800" dirty="0"/>
          </a:p>
          <a:p>
            <a:endParaRPr lang="en-US" sz="1800" dirty="0"/>
          </a:p>
          <a:p>
            <a:endParaRPr lang="en-US" sz="1800" dirty="0"/>
          </a:p>
          <a:p>
            <a:endParaRPr lang="en-US" sz="1800" dirty="0"/>
          </a:p>
          <a:p>
            <a:pPr marL="342900" indent="-342900">
              <a:buFont typeface="Arial" panose="020B0604020202020204" pitchFamily="34" charset="0"/>
              <a:buChar char="•"/>
            </a:pPr>
            <a:r>
              <a:rPr lang="en-US" sz="1800" dirty="0"/>
              <a:t>Working towards a launch March 1, 2024</a:t>
            </a:r>
          </a:p>
        </p:txBody>
      </p:sp>
      <p:graphicFrame>
        <p:nvGraphicFramePr>
          <p:cNvPr id="6" name="Table 5">
            <a:extLst>
              <a:ext uri="{FF2B5EF4-FFF2-40B4-BE49-F238E27FC236}">
                <a16:creationId xmlns:a16="http://schemas.microsoft.com/office/drawing/2014/main" id="{1607958C-045D-471E-E6AE-9ACD03393100}"/>
              </a:ext>
            </a:extLst>
          </p:cNvPr>
          <p:cNvGraphicFramePr>
            <a:graphicFrameLocks noGrp="1"/>
          </p:cNvGraphicFramePr>
          <p:nvPr>
            <p:extLst>
              <p:ext uri="{D42A27DB-BD31-4B8C-83A1-F6EECF244321}">
                <p14:modId xmlns:p14="http://schemas.microsoft.com/office/powerpoint/2010/main" val="2013660971"/>
              </p:ext>
            </p:extLst>
          </p:nvPr>
        </p:nvGraphicFramePr>
        <p:xfrm>
          <a:off x="1654058" y="2788950"/>
          <a:ext cx="9530964" cy="1404000"/>
        </p:xfrm>
        <a:graphic>
          <a:graphicData uri="http://schemas.openxmlformats.org/drawingml/2006/table">
            <a:tbl>
              <a:tblPr firstRow="1" bandRow="1">
                <a:tableStyleId>{5C22544A-7EE6-4342-B048-85BDC9FD1C3A}</a:tableStyleId>
              </a:tblPr>
              <a:tblGrid>
                <a:gridCol w="3176988">
                  <a:extLst>
                    <a:ext uri="{9D8B030D-6E8A-4147-A177-3AD203B41FA5}">
                      <a16:colId xmlns:a16="http://schemas.microsoft.com/office/drawing/2014/main" val="105345119"/>
                    </a:ext>
                  </a:extLst>
                </a:gridCol>
                <a:gridCol w="3176988">
                  <a:extLst>
                    <a:ext uri="{9D8B030D-6E8A-4147-A177-3AD203B41FA5}">
                      <a16:colId xmlns:a16="http://schemas.microsoft.com/office/drawing/2014/main" val="1442934294"/>
                    </a:ext>
                  </a:extLst>
                </a:gridCol>
                <a:gridCol w="3176988">
                  <a:extLst>
                    <a:ext uri="{9D8B030D-6E8A-4147-A177-3AD203B41FA5}">
                      <a16:colId xmlns:a16="http://schemas.microsoft.com/office/drawing/2014/main" val="4080989428"/>
                    </a:ext>
                  </a:extLst>
                </a:gridCol>
              </a:tblGrid>
              <a:tr h="468000">
                <a:tc>
                  <a:txBody>
                    <a:bodyPr/>
                    <a:lstStyle/>
                    <a:p>
                      <a:r>
                        <a:rPr lang="en-US" b="0" dirty="0">
                          <a:solidFill>
                            <a:sysClr val="windowText" lastClr="000000"/>
                          </a:solidFill>
                        </a:rPr>
                        <a:t>Practice Revenues</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7EE"/>
                    </a:solidFill>
                  </a:tcPr>
                </a:tc>
                <a:tc>
                  <a:txBody>
                    <a:bodyPr/>
                    <a:lstStyle/>
                    <a:p>
                      <a:pPr algn="ctr"/>
                      <a:r>
                        <a:rPr lang="en-US" b="0" dirty="0">
                          <a:solidFill>
                            <a:sysClr val="windowText" lastClr="000000"/>
                          </a:solidFill>
                        </a:rPr>
                        <a:t>Up to $500,000</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7EE"/>
                    </a:solidFill>
                  </a:tcPr>
                </a:tc>
                <a:tc>
                  <a:txBody>
                    <a:bodyPr/>
                    <a:lstStyle/>
                    <a:p>
                      <a:pPr algn="ctr"/>
                      <a:r>
                        <a:rPr lang="en-US" b="0" dirty="0">
                          <a:solidFill>
                            <a:sysClr val="windowText" lastClr="000000"/>
                          </a:solidFill>
                        </a:rPr>
                        <a:t>$4,000,000</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7EE"/>
                    </a:solidFill>
                  </a:tcPr>
                </a:tc>
                <a:extLst>
                  <a:ext uri="{0D108BD9-81ED-4DB2-BD59-A6C34878D82A}">
                    <a16:rowId xmlns:a16="http://schemas.microsoft.com/office/drawing/2014/main" val="2564943352"/>
                  </a:ext>
                </a:extLst>
              </a:tr>
              <a:tr h="468000">
                <a:tc>
                  <a:txBody>
                    <a:bodyPr/>
                    <a:lstStyle/>
                    <a:p>
                      <a:r>
                        <a:rPr lang="en-US" b="0" dirty="0">
                          <a:solidFill>
                            <a:sysClr val="windowText" lastClr="000000"/>
                          </a:solidFill>
                        </a:rPr>
                        <a:t>Insurance Cover</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b="0" dirty="0">
                          <a:solidFill>
                            <a:sysClr val="windowText" lastClr="000000"/>
                          </a:solidFill>
                        </a:rPr>
                        <a:t>$250,000</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b="0" dirty="0">
                          <a:solidFill>
                            <a:sysClr val="windowText" lastClr="000000"/>
                          </a:solidFill>
                        </a:rPr>
                        <a:t>$2,000,000</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2112197"/>
                  </a:ext>
                </a:extLst>
              </a:tr>
              <a:tr h="468000">
                <a:tc>
                  <a:txBody>
                    <a:bodyPr/>
                    <a:lstStyle/>
                    <a:p>
                      <a:r>
                        <a:rPr lang="en-US" b="0" dirty="0">
                          <a:solidFill>
                            <a:sysClr val="windowText" lastClr="000000"/>
                          </a:solidFill>
                        </a:rPr>
                        <a:t>Approximate Premium</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7EE"/>
                    </a:solidFill>
                  </a:tcPr>
                </a:tc>
                <a:tc>
                  <a:txBody>
                    <a:bodyPr/>
                    <a:lstStyle/>
                    <a:p>
                      <a:pPr algn="ctr"/>
                      <a:r>
                        <a:rPr lang="en-US" b="0" dirty="0">
                          <a:solidFill>
                            <a:sysClr val="windowText" lastClr="000000"/>
                          </a:solidFill>
                        </a:rPr>
                        <a:t>$450 per year</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7EE"/>
                    </a:solidFill>
                  </a:tcPr>
                </a:tc>
                <a:tc>
                  <a:txBody>
                    <a:bodyPr/>
                    <a:lstStyle/>
                    <a:p>
                      <a:pPr algn="ctr"/>
                      <a:r>
                        <a:rPr lang="en-US" b="0" dirty="0">
                          <a:solidFill>
                            <a:sysClr val="windowText" lastClr="000000"/>
                          </a:solidFill>
                        </a:rPr>
                        <a:t>$2,150 per year</a:t>
                      </a:r>
                      <a:endParaRPr lang="en-CA" b="0" dirty="0">
                        <a:solidFill>
                          <a:sysClr val="windowText" lastClr="000000"/>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2E7EE"/>
                    </a:solidFill>
                  </a:tcPr>
                </a:tc>
                <a:extLst>
                  <a:ext uri="{0D108BD9-81ED-4DB2-BD59-A6C34878D82A}">
                    <a16:rowId xmlns:a16="http://schemas.microsoft.com/office/drawing/2014/main" val="1319563947"/>
                  </a:ext>
                </a:extLst>
              </a:tr>
            </a:tbl>
          </a:graphicData>
        </a:graphic>
      </p:graphicFrame>
    </p:spTree>
    <p:extLst>
      <p:ext uri="{BB962C8B-B14F-4D97-AF65-F5344CB8AC3E}">
        <p14:creationId xmlns:p14="http://schemas.microsoft.com/office/powerpoint/2010/main" val="379173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D685-3CF5-4AC3-A199-F456D3F1E387}"/>
              </a:ext>
            </a:extLst>
          </p:cNvPr>
          <p:cNvSpPr>
            <a:spLocks noGrp="1"/>
          </p:cNvSpPr>
          <p:nvPr>
            <p:ph type="ctrTitle"/>
          </p:nvPr>
        </p:nvSpPr>
        <p:spPr/>
        <p:txBody>
          <a:bodyPr/>
          <a:lstStyle/>
          <a:p>
            <a:r>
              <a:rPr lang="en-US" dirty="0">
                <a:latin typeface="Arial (Headings)"/>
              </a:rPr>
              <a:t>Thank you</a:t>
            </a:r>
            <a:br>
              <a:rPr lang="en-US" dirty="0">
                <a:latin typeface="Arial (Headings)"/>
              </a:rPr>
            </a:br>
            <a:r>
              <a:rPr lang="en-US" dirty="0">
                <a:latin typeface="Arial (Headings)"/>
              </a:rPr>
              <a:t>Q&amp;A</a:t>
            </a:r>
            <a:endParaRPr lang="en-CA" dirty="0">
              <a:latin typeface="Arial (Headings)"/>
            </a:endParaRPr>
          </a:p>
        </p:txBody>
      </p:sp>
      <p:sp>
        <p:nvSpPr>
          <p:cNvPr id="7" name="Subtitle 6">
            <a:extLst>
              <a:ext uri="{FF2B5EF4-FFF2-40B4-BE49-F238E27FC236}">
                <a16:creationId xmlns:a16="http://schemas.microsoft.com/office/drawing/2014/main" id="{A48E507B-0CA8-F2DE-448B-257934DA1A9C}"/>
              </a:ext>
            </a:extLst>
          </p:cNvPr>
          <p:cNvSpPr>
            <a:spLocks noGrp="1"/>
          </p:cNvSpPr>
          <p:nvPr>
            <p:ph type="subTitle" idx="1"/>
          </p:nvPr>
        </p:nvSpPr>
        <p:spPr>
          <a:xfrm>
            <a:off x="325438" y="3807778"/>
            <a:ext cx="10895012" cy="939482"/>
          </a:xfrm>
        </p:spPr>
        <p:txBody>
          <a:bodyPr/>
          <a:lstStyle/>
          <a:p>
            <a:pPr algn="ctr"/>
            <a:r>
              <a:rPr lang="en-US" b="1" dirty="0">
                <a:solidFill>
                  <a:srgbClr val="000000"/>
                </a:solidFill>
                <a:latin typeface="Arial" panose="020B0604020202020204" pitchFamily="34" charset="0"/>
                <a:cs typeface="Arial" panose="020B0604020202020204" pitchFamily="34" charset="0"/>
              </a:rPr>
              <a:t>Ed Dermit:	</a:t>
            </a:r>
            <a:r>
              <a:rPr lang="en-US" b="1" dirty="0">
                <a:solidFill>
                  <a:srgbClr val="000000"/>
                </a:solidFill>
                <a:latin typeface="Arial" panose="020B0604020202020204" pitchFamily="34" charset="0"/>
                <a:cs typeface="Arial" panose="020B0604020202020204" pitchFamily="34" charset="0"/>
                <a:hlinkClick r:id="rId2"/>
              </a:rPr>
              <a:t>edermit@cdspi.com</a:t>
            </a:r>
            <a:r>
              <a:rPr lang="en-US" b="1" dirty="0">
                <a:solidFill>
                  <a:srgbClr val="000000"/>
                </a:solidFill>
                <a:latin typeface="Arial" panose="020B0604020202020204" pitchFamily="34" charset="0"/>
                <a:cs typeface="Arial" panose="020B0604020202020204" pitchFamily="34" charset="0"/>
              </a:rPr>
              <a:t>	cell: 416  710-1693</a:t>
            </a:r>
            <a:endParaRPr lang="en-CA" b="1" dirty="0">
              <a:solidFill>
                <a:srgbClr val="000000"/>
              </a:solidFill>
              <a:latin typeface="Arial" panose="020B0604020202020204" pitchFamily="34" charset="0"/>
              <a:cs typeface="Arial" panose="020B0604020202020204" pitchFamily="34" charset="0"/>
            </a:endParaRPr>
          </a:p>
        </p:txBody>
      </p:sp>
      <p:sp>
        <p:nvSpPr>
          <p:cNvPr id="8" name="Subtitle 6">
            <a:extLst>
              <a:ext uri="{FF2B5EF4-FFF2-40B4-BE49-F238E27FC236}">
                <a16:creationId xmlns:a16="http://schemas.microsoft.com/office/drawing/2014/main" id="{B295C568-FEF2-DA40-01B6-F1CDEB25FFE5}"/>
              </a:ext>
            </a:extLst>
          </p:cNvPr>
          <p:cNvSpPr txBox="1">
            <a:spLocks/>
          </p:cNvSpPr>
          <p:nvPr/>
        </p:nvSpPr>
        <p:spPr>
          <a:xfrm>
            <a:off x="4440238" y="3795078"/>
            <a:ext cx="3255962" cy="939482"/>
          </a:xfrm>
          <a:prstGeom prst="rect">
            <a:avLst/>
          </a:prstGeom>
        </p:spPr>
        <p:txBody>
          <a:bodyPr anchor="ctr" anchorCtr="0"/>
          <a:lstStyle>
            <a:lvl1pPr marL="0" indent="0" algn="l" defTabSz="914400" rtl="0" eaLnBrk="1" latinLnBrk="0" hangingPunct="1">
              <a:lnSpc>
                <a:spcPct val="100000"/>
              </a:lnSpc>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CA" sz="1800" dirty="0">
                <a:solidFill>
                  <a:srgbClr val="000000"/>
                </a:solidFill>
              </a:rPr>
              <a:t> </a:t>
            </a:r>
          </a:p>
        </p:txBody>
      </p:sp>
      <p:sp>
        <p:nvSpPr>
          <p:cNvPr id="3" name="Subtitle 6">
            <a:extLst>
              <a:ext uri="{FF2B5EF4-FFF2-40B4-BE49-F238E27FC236}">
                <a16:creationId xmlns:a16="http://schemas.microsoft.com/office/drawing/2014/main" id="{D9FDFBBF-9A2E-74F7-76DC-3A0A94AC36B5}"/>
              </a:ext>
            </a:extLst>
          </p:cNvPr>
          <p:cNvSpPr txBox="1">
            <a:spLocks/>
          </p:cNvSpPr>
          <p:nvPr/>
        </p:nvSpPr>
        <p:spPr>
          <a:xfrm>
            <a:off x="8504238" y="3782378"/>
            <a:ext cx="3255962" cy="939482"/>
          </a:xfrm>
          <a:prstGeom prst="rect">
            <a:avLst/>
          </a:prstGeom>
        </p:spPr>
        <p:txBody>
          <a:bodyPr anchor="ctr" anchorCtr="0"/>
          <a:lstStyle>
            <a:lvl1pPr marL="0" indent="0" algn="l" defTabSz="914400" rtl="0" eaLnBrk="1" latinLnBrk="0" hangingPunct="1">
              <a:lnSpc>
                <a:spcPct val="100000"/>
              </a:lnSpc>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CA" sz="1800" dirty="0">
                <a:solidFill>
                  <a:srgbClr val="000000"/>
                </a:solidFill>
              </a:rPr>
              <a:t> </a:t>
            </a:r>
          </a:p>
        </p:txBody>
      </p:sp>
    </p:spTree>
    <p:extLst>
      <p:ext uri="{BB962C8B-B14F-4D97-AF65-F5344CB8AC3E}">
        <p14:creationId xmlns:p14="http://schemas.microsoft.com/office/powerpoint/2010/main" val="358089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4B58A-432D-A22C-737E-FD1828A29146}"/>
              </a:ext>
            </a:extLst>
          </p:cNvPr>
          <p:cNvSpPr>
            <a:spLocks noGrp="1"/>
          </p:cNvSpPr>
          <p:nvPr>
            <p:ph type="sldNum" sz="quarter" idx="10"/>
          </p:nvPr>
        </p:nvSpPr>
        <p:spPr/>
        <p:txBody>
          <a:bodyPr/>
          <a:lstStyle/>
          <a:p>
            <a:fld id="{E87566E4-5D15-4302-BF3B-399ED34F2614}" type="slidenum">
              <a:rPr lang="en-CA" smtClean="0"/>
              <a:t>2</a:t>
            </a:fld>
            <a:endParaRPr lang="en-CA"/>
          </a:p>
        </p:txBody>
      </p:sp>
      <p:sp>
        <p:nvSpPr>
          <p:cNvPr id="3" name="Content Placeholder 2">
            <a:extLst>
              <a:ext uri="{FF2B5EF4-FFF2-40B4-BE49-F238E27FC236}">
                <a16:creationId xmlns:a16="http://schemas.microsoft.com/office/drawing/2014/main" id="{5E2468B6-3BD1-339F-3A38-977AA6EA1FB8}"/>
              </a:ext>
            </a:extLst>
          </p:cNvPr>
          <p:cNvSpPr>
            <a:spLocks noGrp="1"/>
          </p:cNvSpPr>
          <p:nvPr>
            <p:ph sz="quarter" idx="12"/>
          </p:nvPr>
        </p:nvSpPr>
        <p:spPr>
          <a:xfrm>
            <a:off x="1163638" y="1622516"/>
            <a:ext cx="9985432" cy="4665572"/>
          </a:xfrm>
        </p:spPr>
        <p:txBody>
          <a:bodyPr lIns="91440" tIns="45720" rIns="91440" bIns="45720" anchor="t">
            <a:normAutofit/>
          </a:bodyPr>
          <a:lstStyle/>
          <a:p>
            <a:r>
              <a:rPr lang="en-US">
                <a:latin typeface="Arial"/>
                <a:cs typeface="Arial"/>
              </a:rPr>
              <a:t>Premiums reduced by 4% vs. 2023</a:t>
            </a:r>
          </a:p>
          <a:p>
            <a:endParaRPr lang="en-US" dirty="0"/>
          </a:p>
          <a:p>
            <a:pPr marL="0" indent="0">
              <a:buNone/>
            </a:pPr>
            <a:endParaRPr lang="en-CA" dirty="0"/>
          </a:p>
        </p:txBody>
      </p:sp>
      <p:sp>
        <p:nvSpPr>
          <p:cNvPr id="4" name="Title 3">
            <a:extLst>
              <a:ext uri="{FF2B5EF4-FFF2-40B4-BE49-F238E27FC236}">
                <a16:creationId xmlns:a16="http://schemas.microsoft.com/office/drawing/2014/main" id="{34768215-CF7F-9CA5-9519-F4C922F5E9C2}"/>
              </a:ext>
            </a:extLst>
          </p:cNvPr>
          <p:cNvSpPr>
            <a:spLocks noGrp="1"/>
          </p:cNvSpPr>
          <p:nvPr>
            <p:ph type="title"/>
          </p:nvPr>
        </p:nvSpPr>
        <p:spPr/>
        <p:txBody>
          <a:bodyPr>
            <a:normAutofit/>
          </a:bodyPr>
          <a:lstStyle/>
          <a:p>
            <a:r>
              <a:rPr lang="en-US" sz="3200" dirty="0"/>
              <a:t>2024 Malpractice Insurance Renewal</a:t>
            </a:r>
            <a:endParaRPr lang="en-CA" sz="3200" dirty="0"/>
          </a:p>
        </p:txBody>
      </p:sp>
      <p:grpSp>
        <p:nvGrpSpPr>
          <p:cNvPr id="5" name="Group 4">
            <a:extLst>
              <a:ext uri="{FF2B5EF4-FFF2-40B4-BE49-F238E27FC236}">
                <a16:creationId xmlns:a16="http://schemas.microsoft.com/office/drawing/2014/main" id="{FD38CDBE-D2C1-592E-DE71-BB0A81C41A5D}"/>
              </a:ext>
            </a:extLst>
          </p:cNvPr>
          <p:cNvGrpSpPr/>
          <p:nvPr/>
        </p:nvGrpSpPr>
        <p:grpSpPr>
          <a:xfrm>
            <a:off x="1365768" y="2191904"/>
            <a:ext cx="9985432" cy="4096184"/>
            <a:chOff x="1462373" y="2522862"/>
            <a:chExt cx="9387961" cy="3765226"/>
          </a:xfrm>
        </p:grpSpPr>
        <p:pic>
          <p:nvPicPr>
            <p:cNvPr id="7" name="Picture 6">
              <a:extLst>
                <a:ext uri="{FF2B5EF4-FFF2-40B4-BE49-F238E27FC236}">
                  <a16:creationId xmlns:a16="http://schemas.microsoft.com/office/drawing/2014/main" id="{545AA6B9-CFEB-9AEA-C164-87385A4147C0}"/>
                </a:ext>
              </a:extLst>
            </p:cNvPr>
            <p:cNvPicPr>
              <a:picLocks noChangeAspect="1"/>
            </p:cNvPicPr>
            <p:nvPr/>
          </p:nvPicPr>
          <p:blipFill rotWithShape="1">
            <a:blip r:embed="rId3"/>
            <a:srcRect t="57025" r="49307" b="5111"/>
            <a:stretch/>
          </p:blipFill>
          <p:spPr>
            <a:xfrm>
              <a:off x="1462373" y="2522862"/>
              <a:ext cx="9387961" cy="3765226"/>
            </a:xfrm>
            <a:prstGeom prst="rect">
              <a:avLst/>
            </a:prstGeom>
          </p:spPr>
        </p:pic>
        <p:sp>
          <p:nvSpPr>
            <p:cNvPr id="8" name="Oval 7">
              <a:extLst>
                <a:ext uri="{FF2B5EF4-FFF2-40B4-BE49-F238E27FC236}">
                  <a16:creationId xmlns:a16="http://schemas.microsoft.com/office/drawing/2014/main" id="{5C78B5F2-639A-00C2-8B35-5AB6B7301C1D}"/>
                </a:ext>
              </a:extLst>
            </p:cNvPr>
            <p:cNvSpPr/>
            <p:nvPr/>
          </p:nvSpPr>
          <p:spPr>
            <a:xfrm>
              <a:off x="5133860" y="3558448"/>
              <a:ext cx="1222873" cy="5177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3C608B3C-26F3-EB20-977B-21BAC8AEA124}"/>
                </a:ext>
              </a:extLst>
            </p:cNvPr>
            <p:cNvSpPr/>
            <p:nvPr/>
          </p:nvSpPr>
          <p:spPr>
            <a:xfrm>
              <a:off x="5133860" y="5585763"/>
              <a:ext cx="1222873" cy="5177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87033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F7AA9B-03CF-DB11-7714-A470E7CE3D37}"/>
              </a:ext>
            </a:extLst>
          </p:cNvPr>
          <p:cNvSpPr>
            <a:spLocks noGrp="1"/>
          </p:cNvSpPr>
          <p:nvPr>
            <p:ph type="sldNum" sz="quarter" idx="10"/>
          </p:nvPr>
        </p:nvSpPr>
        <p:spPr/>
        <p:txBody>
          <a:bodyPr/>
          <a:lstStyle/>
          <a:p>
            <a:fld id="{E87566E4-5D15-4302-BF3B-399ED34F2614}" type="slidenum">
              <a:rPr lang="en-CA" smtClean="0"/>
              <a:t>3</a:t>
            </a:fld>
            <a:endParaRPr lang="en-CA"/>
          </a:p>
        </p:txBody>
      </p:sp>
      <p:sp>
        <p:nvSpPr>
          <p:cNvPr id="3" name="Content Placeholder 2">
            <a:extLst>
              <a:ext uri="{FF2B5EF4-FFF2-40B4-BE49-F238E27FC236}">
                <a16:creationId xmlns:a16="http://schemas.microsoft.com/office/drawing/2014/main" id="{577B718E-7364-A826-E6ED-244B21E62290}"/>
              </a:ext>
            </a:extLst>
          </p:cNvPr>
          <p:cNvSpPr>
            <a:spLocks noGrp="1"/>
          </p:cNvSpPr>
          <p:nvPr>
            <p:ph sz="quarter" idx="12"/>
          </p:nvPr>
        </p:nvSpPr>
        <p:spPr/>
        <p:txBody>
          <a:bodyPr>
            <a:normAutofit/>
          </a:bodyPr>
          <a:lstStyle/>
          <a:p>
            <a:r>
              <a:rPr lang="en-US" dirty="0"/>
              <a:t>Removal of the Fungi exclusion</a:t>
            </a:r>
            <a:endParaRPr lang="en-CA" dirty="0"/>
          </a:p>
        </p:txBody>
      </p:sp>
      <p:sp>
        <p:nvSpPr>
          <p:cNvPr id="4" name="Title 3">
            <a:extLst>
              <a:ext uri="{FF2B5EF4-FFF2-40B4-BE49-F238E27FC236}">
                <a16:creationId xmlns:a16="http://schemas.microsoft.com/office/drawing/2014/main" id="{F6CD4AE0-AA3A-91C3-33F8-CF7A7ED39AEA}"/>
              </a:ext>
            </a:extLst>
          </p:cNvPr>
          <p:cNvSpPr>
            <a:spLocks noGrp="1"/>
          </p:cNvSpPr>
          <p:nvPr>
            <p:ph type="title"/>
          </p:nvPr>
        </p:nvSpPr>
        <p:spPr/>
        <p:txBody>
          <a:bodyPr>
            <a:normAutofit/>
          </a:bodyPr>
          <a:lstStyle/>
          <a:p>
            <a:r>
              <a:rPr lang="en-US" sz="3200" dirty="0"/>
              <a:t>2024 Malpractice Insurance Renewal - continued</a:t>
            </a:r>
            <a:endParaRPr lang="en-CA" sz="3200" dirty="0"/>
          </a:p>
        </p:txBody>
      </p:sp>
      <p:graphicFrame>
        <p:nvGraphicFramePr>
          <p:cNvPr id="5" name="Table 4">
            <a:extLst>
              <a:ext uri="{FF2B5EF4-FFF2-40B4-BE49-F238E27FC236}">
                <a16:creationId xmlns:a16="http://schemas.microsoft.com/office/drawing/2014/main" id="{38D1733D-1162-51D3-121F-9B0E4B64C799}"/>
              </a:ext>
            </a:extLst>
          </p:cNvPr>
          <p:cNvGraphicFramePr>
            <a:graphicFrameLocks noGrp="1"/>
          </p:cNvGraphicFramePr>
          <p:nvPr>
            <p:extLst>
              <p:ext uri="{D42A27DB-BD31-4B8C-83A1-F6EECF244321}">
                <p14:modId xmlns:p14="http://schemas.microsoft.com/office/powerpoint/2010/main" val="2800542099"/>
              </p:ext>
            </p:extLst>
          </p:nvPr>
        </p:nvGraphicFramePr>
        <p:xfrm>
          <a:off x="1540041" y="2271562"/>
          <a:ext cx="10222031" cy="3655315"/>
        </p:xfrm>
        <a:graphic>
          <a:graphicData uri="http://schemas.openxmlformats.org/drawingml/2006/table">
            <a:tbl>
              <a:tblPr firstRow="1" bandRow="1">
                <a:tableStyleId>{5C22544A-7EE6-4342-B048-85BDC9FD1C3A}</a:tableStyleId>
              </a:tblPr>
              <a:tblGrid>
                <a:gridCol w="5579235">
                  <a:extLst>
                    <a:ext uri="{9D8B030D-6E8A-4147-A177-3AD203B41FA5}">
                      <a16:colId xmlns:a16="http://schemas.microsoft.com/office/drawing/2014/main" val="3980133482"/>
                    </a:ext>
                  </a:extLst>
                </a:gridCol>
                <a:gridCol w="4642796">
                  <a:extLst>
                    <a:ext uri="{9D8B030D-6E8A-4147-A177-3AD203B41FA5}">
                      <a16:colId xmlns:a16="http://schemas.microsoft.com/office/drawing/2014/main" val="94541628"/>
                    </a:ext>
                  </a:extLst>
                </a:gridCol>
              </a:tblGrid>
              <a:tr h="549366">
                <a:tc>
                  <a:txBody>
                    <a:bodyPr/>
                    <a:lstStyle/>
                    <a:p>
                      <a:pPr marL="90000" indent="-90000">
                        <a:spcBef>
                          <a:spcPts val="600"/>
                        </a:spcBef>
                        <a:spcAft>
                          <a:spcPts val="600"/>
                        </a:spcAft>
                      </a:pPr>
                      <a:r>
                        <a:rPr lang="en-CA" dirty="0"/>
                        <a:t>OLD: 2023 Policy Wording</a:t>
                      </a:r>
                    </a:p>
                  </a:txBody>
                  <a:tcPr anchor="ctr"/>
                </a:tc>
                <a:tc>
                  <a:txBody>
                    <a:bodyPr/>
                    <a:lstStyle/>
                    <a:p>
                      <a:pPr marL="90000" indent="-90000">
                        <a:spcBef>
                          <a:spcPts val="600"/>
                        </a:spcBef>
                        <a:spcAft>
                          <a:spcPts val="600"/>
                        </a:spcAft>
                      </a:pPr>
                      <a:r>
                        <a:rPr lang="en-CA" dirty="0"/>
                        <a:t>NEW: 2024 Policy Wording</a:t>
                      </a:r>
                    </a:p>
                  </a:txBody>
                  <a:tcPr anchor="ctr"/>
                </a:tc>
                <a:extLst>
                  <a:ext uri="{0D108BD9-81ED-4DB2-BD59-A6C34878D82A}">
                    <a16:rowId xmlns:a16="http://schemas.microsoft.com/office/drawing/2014/main" val="3441900084"/>
                  </a:ext>
                </a:extLst>
              </a:tr>
              <a:tr h="3105949">
                <a:tc>
                  <a:txBody>
                    <a:bodyPr/>
                    <a:lstStyle/>
                    <a:p>
                      <a:pPr marL="90000" indent="-90000">
                        <a:spcBef>
                          <a:spcPts val="600"/>
                        </a:spcBef>
                        <a:spcAft>
                          <a:spcPts val="1200"/>
                        </a:spcAft>
                      </a:pPr>
                      <a:r>
                        <a:rPr lang="en-CA" dirty="0"/>
                        <a:t>(n) Fungi and Fungal Exclusion</a:t>
                      </a:r>
                    </a:p>
                    <a:p>
                      <a:pPr marL="90000" indent="-90000">
                        <a:spcBef>
                          <a:spcPts val="600"/>
                        </a:spcBef>
                        <a:spcAft>
                          <a:spcPts val="1200"/>
                        </a:spcAft>
                      </a:pPr>
                      <a:r>
                        <a:rPr lang="en-CA" dirty="0"/>
                        <a:t>(</a:t>
                      </a:r>
                      <a:r>
                        <a:rPr lang="en-CA" dirty="0" err="1"/>
                        <a:t>i</a:t>
                      </a:r>
                      <a:r>
                        <a:rPr lang="en-CA" dirty="0"/>
                        <a:t>) “Fungi” includes, but is not limited to, any forms or types of mould, yeast, mushroom, mildew, wet or dry rot, or bacteria whether or not allergenic, pathogenic or toxigenic, and any substance, vapour, or gas produced by, emitted from or arising out of any fungi or Spores or resultant mycotoxins, allergens or pathogens.</a:t>
                      </a:r>
                    </a:p>
                  </a:txBody>
                  <a:tcPr anchor="ctr">
                    <a:solidFill>
                      <a:srgbClr val="E2E7EE"/>
                    </a:solidFill>
                  </a:tcPr>
                </a:tc>
                <a:tc>
                  <a:txBody>
                    <a:bodyPr/>
                    <a:lstStyle/>
                    <a:p>
                      <a:pPr marL="90000" indent="-90000">
                        <a:spcBef>
                          <a:spcPts val="600"/>
                        </a:spcBef>
                        <a:spcAft>
                          <a:spcPts val="1200"/>
                        </a:spcAft>
                      </a:pPr>
                      <a:r>
                        <a:rPr lang="en-CA" b="1" dirty="0"/>
                        <a:t>The Fungi exclusion has been removed from the policy.</a:t>
                      </a:r>
                    </a:p>
                  </a:txBody>
                  <a:tcPr anchor="ctr">
                    <a:solidFill>
                      <a:srgbClr val="E2E7EE"/>
                    </a:solidFill>
                  </a:tcPr>
                </a:tc>
                <a:extLst>
                  <a:ext uri="{0D108BD9-81ED-4DB2-BD59-A6C34878D82A}">
                    <a16:rowId xmlns:a16="http://schemas.microsoft.com/office/drawing/2014/main" val="1759171514"/>
                  </a:ext>
                </a:extLst>
              </a:tr>
            </a:tbl>
          </a:graphicData>
        </a:graphic>
      </p:graphicFrame>
    </p:spTree>
    <p:extLst>
      <p:ext uri="{BB962C8B-B14F-4D97-AF65-F5344CB8AC3E}">
        <p14:creationId xmlns:p14="http://schemas.microsoft.com/office/powerpoint/2010/main" val="274770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CEBB-141B-5B28-DB4C-F905A35A5D7A}"/>
              </a:ext>
            </a:extLst>
          </p:cNvPr>
          <p:cNvSpPr>
            <a:spLocks noGrp="1"/>
          </p:cNvSpPr>
          <p:nvPr>
            <p:ph type="title"/>
          </p:nvPr>
        </p:nvSpPr>
        <p:spPr/>
        <p:txBody>
          <a:bodyPr>
            <a:normAutofit/>
          </a:bodyPr>
          <a:lstStyle/>
          <a:p>
            <a:r>
              <a:rPr lang="en-CA" sz="3200" dirty="0"/>
              <a:t>Malpractice Claim Types – Procedures </a:t>
            </a:r>
          </a:p>
        </p:txBody>
      </p:sp>
      <p:sp>
        <p:nvSpPr>
          <p:cNvPr id="3" name="Slide Number Placeholder 2">
            <a:extLst>
              <a:ext uri="{FF2B5EF4-FFF2-40B4-BE49-F238E27FC236}">
                <a16:creationId xmlns:a16="http://schemas.microsoft.com/office/drawing/2014/main" id="{4579E1EF-FC5C-88CF-3D1C-4A749F32517A}"/>
              </a:ext>
            </a:extLst>
          </p:cNvPr>
          <p:cNvSpPr>
            <a:spLocks noGrp="1"/>
          </p:cNvSpPr>
          <p:nvPr>
            <p:ph type="sldNum" sz="quarter" idx="10"/>
          </p:nvPr>
        </p:nvSpPr>
        <p:spPr/>
        <p:txBody>
          <a:bodyPr/>
          <a:lstStyle/>
          <a:p>
            <a:fld id="{E87566E4-5D15-4302-BF3B-399ED34F2614}" type="slidenum">
              <a:rPr lang="en-CA" smtClean="0"/>
              <a:t>4</a:t>
            </a:fld>
            <a:endParaRPr lang="en-CA"/>
          </a:p>
        </p:txBody>
      </p:sp>
      <p:graphicFrame>
        <p:nvGraphicFramePr>
          <p:cNvPr id="5" name="Table 4">
            <a:extLst>
              <a:ext uri="{FF2B5EF4-FFF2-40B4-BE49-F238E27FC236}">
                <a16:creationId xmlns:a16="http://schemas.microsoft.com/office/drawing/2014/main" id="{59F12F15-0E98-12FC-916F-A9872A58C84A}"/>
              </a:ext>
            </a:extLst>
          </p:cNvPr>
          <p:cNvGraphicFramePr>
            <a:graphicFrameLocks noGrp="1"/>
          </p:cNvGraphicFramePr>
          <p:nvPr>
            <p:extLst>
              <p:ext uri="{D42A27DB-BD31-4B8C-83A1-F6EECF244321}">
                <p14:modId xmlns:p14="http://schemas.microsoft.com/office/powerpoint/2010/main" val="3119710918"/>
              </p:ext>
            </p:extLst>
          </p:nvPr>
        </p:nvGraphicFramePr>
        <p:xfrm>
          <a:off x="1920000" y="1678140"/>
          <a:ext cx="8352000" cy="4017986"/>
        </p:xfrm>
        <a:graphic>
          <a:graphicData uri="http://schemas.openxmlformats.org/drawingml/2006/table">
            <a:tbl>
              <a:tblPr>
                <a:tableStyleId>{5C22544A-7EE6-4342-B048-85BDC9FD1C3A}</a:tableStyleId>
              </a:tblPr>
              <a:tblGrid>
                <a:gridCol w="5923659">
                  <a:extLst>
                    <a:ext uri="{9D8B030D-6E8A-4147-A177-3AD203B41FA5}">
                      <a16:colId xmlns:a16="http://schemas.microsoft.com/office/drawing/2014/main" val="464751815"/>
                    </a:ext>
                  </a:extLst>
                </a:gridCol>
                <a:gridCol w="2428341">
                  <a:extLst>
                    <a:ext uri="{9D8B030D-6E8A-4147-A177-3AD203B41FA5}">
                      <a16:colId xmlns:a16="http://schemas.microsoft.com/office/drawing/2014/main" val="216323425"/>
                    </a:ext>
                  </a:extLst>
                </a:gridCol>
              </a:tblGrid>
              <a:tr h="643860">
                <a:tc>
                  <a:txBody>
                    <a:bodyPr/>
                    <a:lstStyle/>
                    <a:p>
                      <a:pPr marL="89535" algn="l" fontAlgn="b"/>
                      <a:r>
                        <a:rPr lang="en-CA" sz="1800" b="1" u="none" strike="noStrike" dirty="0">
                          <a:solidFill>
                            <a:schemeClr val="bg1"/>
                          </a:solidFill>
                          <a:effectLst/>
                          <a:latin typeface="+mj-lt"/>
                        </a:rPr>
                        <a:t>Procedures – 54% of reported claims</a:t>
                      </a:r>
                      <a:endParaRPr lang="en-CA" sz="1800" b="1" i="0" u="none" strike="noStrike" dirty="0">
                        <a:solidFill>
                          <a:schemeClr val="bg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BA6"/>
                    </a:solidFill>
                  </a:tcPr>
                </a:tc>
                <a:tc>
                  <a:txBody>
                    <a:bodyPr/>
                    <a:lstStyle/>
                    <a:p>
                      <a:pPr marL="54000" algn="ctr" fontAlgn="b"/>
                      <a:r>
                        <a:rPr lang="en-CA" sz="1800" b="1" i="0" u="none" strike="noStrike" dirty="0">
                          <a:solidFill>
                            <a:schemeClr val="bg1"/>
                          </a:solidFill>
                          <a:effectLst/>
                          <a:latin typeface="+mj-lt"/>
                        </a:rPr>
                        <a:t>% of </a:t>
                      </a:r>
                    </a:p>
                    <a:p>
                      <a:pPr marL="53975" algn="ctr" fontAlgn="b"/>
                      <a:r>
                        <a:rPr lang="en-CA" sz="1800" b="1" i="0" u="none" strike="noStrike" dirty="0">
                          <a:solidFill>
                            <a:schemeClr val="bg1"/>
                          </a:solidFill>
                          <a:effectLst/>
                          <a:latin typeface="+mj-lt"/>
                        </a:rPr>
                        <a:t>Claims*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BA6"/>
                    </a:solidFill>
                  </a:tcPr>
                </a:tc>
                <a:extLst>
                  <a:ext uri="{0D108BD9-81ED-4DB2-BD59-A6C34878D82A}">
                    <a16:rowId xmlns:a16="http://schemas.microsoft.com/office/drawing/2014/main" val="3325509958"/>
                  </a:ext>
                </a:extLst>
              </a:tr>
              <a:tr h="482018">
                <a:tc>
                  <a:txBody>
                    <a:bodyPr/>
                    <a:lstStyle/>
                    <a:p>
                      <a:pPr marL="90000" algn="l" fontAlgn="b"/>
                      <a:r>
                        <a:rPr lang="en-CA" sz="1800" u="none" strike="noStrike" dirty="0">
                          <a:solidFill>
                            <a:schemeClr val="tx1"/>
                          </a:solidFill>
                          <a:effectLst/>
                          <a:latin typeface="+mj-lt"/>
                        </a:rPr>
                        <a:t>Extraction</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54000" algn="ctr" fontAlgn="b"/>
                      <a:r>
                        <a:rPr lang="en-CA" sz="1800" u="none" strike="noStrike" dirty="0">
                          <a:solidFill>
                            <a:schemeClr val="tx1"/>
                          </a:solidFill>
                          <a:effectLst/>
                          <a:latin typeface="+mj-lt"/>
                        </a:rPr>
                        <a:t>26%</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2996421"/>
                  </a:ext>
                </a:extLst>
              </a:tr>
              <a:tr h="482018">
                <a:tc>
                  <a:txBody>
                    <a:bodyPr/>
                    <a:lstStyle/>
                    <a:p>
                      <a:pPr marL="90000" algn="l" fontAlgn="b"/>
                      <a:r>
                        <a:rPr lang="en-CA" sz="1800" u="none" strike="noStrike" dirty="0">
                          <a:solidFill>
                            <a:schemeClr val="tx1"/>
                          </a:solidFill>
                          <a:effectLst/>
                          <a:latin typeface="+mj-lt"/>
                        </a:rPr>
                        <a:t>Implant</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54000" algn="ctr" fontAlgn="b"/>
                      <a:r>
                        <a:rPr lang="en-CA" sz="1800" u="none" strike="noStrike" dirty="0">
                          <a:solidFill>
                            <a:schemeClr val="tx1"/>
                          </a:solidFill>
                          <a:effectLst/>
                          <a:latin typeface="+mj-lt"/>
                        </a:rPr>
                        <a:t>16%</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3646381"/>
                  </a:ext>
                </a:extLst>
              </a:tr>
              <a:tr h="482018">
                <a:tc>
                  <a:txBody>
                    <a:bodyPr/>
                    <a:lstStyle/>
                    <a:p>
                      <a:pPr marL="90000" algn="l" fontAlgn="b"/>
                      <a:r>
                        <a:rPr lang="en-CA" sz="1800" u="none" strike="noStrike" dirty="0">
                          <a:solidFill>
                            <a:schemeClr val="tx1"/>
                          </a:solidFill>
                          <a:effectLst/>
                          <a:latin typeface="+mj-lt"/>
                        </a:rPr>
                        <a:t>Crown</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54000" algn="ctr" fontAlgn="b"/>
                      <a:r>
                        <a:rPr lang="en-CA" sz="1800" u="none" strike="noStrike" dirty="0">
                          <a:solidFill>
                            <a:schemeClr val="tx1"/>
                          </a:solidFill>
                          <a:effectLst/>
                          <a:latin typeface="+mj-lt"/>
                        </a:rPr>
                        <a:t>12%</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3228948"/>
                  </a:ext>
                </a:extLst>
              </a:tr>
              <a:tr h="482018">
                <a:tc>
                  <a:txBody>
                    <a:bodyPr/>
                    <a:lstStyle/>
                    <a:p>
                      <a:pPr marL="90000" algn="l" fontAlgn="b"/>
                      <a:r>
                        <a:rPr lang="en-CA" sz="1800" u="none" strike="noStrike" dirty="0">
                          <a:solidFill>
                            <a:schemeClr val="tx1"/>
                          </a:solidFill>
                          <a:effectLst/>
                          <a:latin typeface="+mj-lt"/>
                        </a:rPr>
                        <a:t>Root Canal</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54000" algn="ctr" fontAlgn="b"/>
                      <a:r>
                        <a:rPr lang="en-CA" sz="1800" u="none" strike="noStrike" dirty="0">
                          <a:solidFill>
                            <a:schemeClr val="tx1"/>
                          </a:solidFill>
                          <a:effectLst/>
                          <a:latin typeface="+mj-lt"/>
                        </a:rPr>
                        <a:t>9%</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02830315"/>
                  </a:ext>
                </a:extLst>
              </a:tr>
              <a:tr h="482018">
                <a:tc>
                  <a:txBody>
                    <a:bodyPr/>
                    <a:lstStyle/>
                    <a:p>
                      <a:pPr marL="90000" algn="l" fontAlgn="b"/>
                      <a:r>
                        <a:rPr lang="en-CA" sz="1800" u="none" strike="noStrike" dirty="0">
                          <a:solidFill>
                            <a:schemeClr val="tx1"/>
                          </a:solidFill>
                          <a:effectLst/>
                          <a:latin typeface="+mj-lt"/>
                        </a:rPr>
                        <a:t>Other</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54000" algn="ctr" fontAlgn="b"/>
                      <a:r>
                        <a:rPr lang="en-CA" sz="1800" u="none" strike="noStrike" dirty="0">
                          <a:solidFill>
                            <a:schemeClr val="tx1"/>
                          </a:solidFill>
                          <a:effectLst/>
                          <a:latin typeface="+mj-lt"/>
                        </a:rPr>
                        <a:t>31%</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5771122"/>
                  </a:ext>
                </a:extLst>
              </a:tr>
              <a:tr h="482018">
                <a:tc>
                  <a:txBody>
                    <a:bodyPr/>
                    <a:lstStyle/>
                    <a:p>
                      <a:pPr marL="90000" algn="l" fontAlgn="b"/>
                      <a:r>
                        <a:rPr lang="en-CA" sz="1800" u="none" strike="noStrike" dirty="0">
                          <a:solidFill>
                            <a:schemeClr val="tx1"/>
                          </a:solidFill>
                          <a:effectLst/>
                          <a:latin typeface="+mj-lt"/>
                        </a:rPr>
                        <a:t>Owner Included in Complaint</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54000" algn="ctr" fontAlgn="b"/>
                      <a:r>
                        <a:rPr lang="en-CA" sz="1800" u="none" strike="noStrike" dirty="0">
                          <a:solidFill>
                            <a:schemeClr val="tx1"/>
                          </a:solidFill>
                          <a:effectLst/>
                          <a:latin typeface="+mj-lt"/>
                        </a:rPr>
                        <a:t>6%</a:t>
                      </a:r>
                      <a:endParaRPr lang="en-CA" sz="1800" b="0"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5825686"/>
                  </a:ext>
                </a:extLst>
              </a:tr>
              <a:tr h="482018">
                <a:tc>
                  <a:txBody>
                    <a:bodyPr/>
                    <a:lstStyle/>
                    <a:p>
                      <a:pPr marL="90000" algn="l" fontAlgn="b"/>
                      <a:r>
                        <a:rPr lang="en-CA" sz="1800" b="1" u="none" strike="noStrike" dirty="0">
                          <a:solidFill>
                            <a:schemeClr val="tx1"/>
                          </a:solidFill>
                          <a:effectLst/>
                          <a:latin typeface="+mj-lt"/>
                        </a:rPr>
                        <a:t>Total</a:t>
                      </a:r>
                      <a:endParaRPr lang="en-CA" sz="1800" b="1"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pPr marL="54000" algn="ctr" fontAlgn="b"/>
                      <a:r>
                        <a:rPr lang="en-CA" sz="1800" b="1" u="none" strike="noStrike" dirty="0">
                          <a:solidFill>
                            <a:schemeClr val="tx1"/>
                          </a:solidFill>
                          <a:effectLst/>
                          <a:latin typeface="+mj-lt"/>
                        </a:rPr>
                        <a:t>100%</a:t>
                      </a:r>
                      <a:endParaRPr lang="en-CA" sz="1800" b="1" i="0" u="none" strike="noStrike" dirty="0">
                        <a:solidFill>
                          <a:schemeClr val="tx1"/>
                        </a:solidFill>
                        <a:effectLst/>
                        <a:latin typeface="+mj-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31021855"/>
                  </a:ext>
                </a:extLst>
              </a:tr>
            </a:tbl>
          </a:graphicData>
        </a:graphic>
      </p:graphicFrame>
      <p:sp>
        <p:nvSpPr>
          <p:cNvPr id="4" name="TextBox 3">
            <a:extLst>
              <a:ext uri="{FF2B5EF4-FFF2-40B4-BE49-F238E27FC236}">
                <a16:creationId xmlns:a16="http://schemas.microsoft.com/office/drawing/2014/main" id="{F2E1312A-219B-AFCB-A73C-52437781908E}"/>
              </a:ext>
            </a:extLst>
          </p:cNvPr>
          <p:cNvSpPr txBox="1"/>
          <p:nvPr/>
        </p:nvSpPr>
        <p:spPr>
          <a:xfrm>
            <a:off x="1916042" y="6333435"/>
            <a:ext cx="418547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*2022-2023</a:t>
            </a:r>
          </a:p>
        </p:txBody>
      </p:sp>
    </p:spTree>
    <p:extLst>
      <p:ext uri="{BB962C8B-B14F-4D97-AF65-F5344CB8AC3E}">
        <p14:creationId xmlns:p14="http://schemas.microsoft.com/office/powerpoint/2010/main" val="39346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CEBB-141B-5B28-DB4C-F905A35A5D7A}"/>
              </a:ext>
            </a:extLst>
          </p:cNvPr>
          <p:cNvSpPr>
            <a:spLocks noGrp="1"/>
          </p:cNvSpPr>
          <p:nvPr>
            <p:ph type="title"/>
          </p:nvPr>
        </p:nvSpPr>
        <p:spPr/>
        <p:txBody>
          <a:bodyPr>
            <a:normAutofit/>
          </a:bodyPr>
          <a:lstStyle/>
          <a:p>
            <a:r>
              <a:rPr lang="en-CA" sz="3200" dirty="0"/>
              <a:t>Malpractice Claim Types – Complaints</a:t>
            </a:r>
          </a:p>
        </p:txBody>
      </p:sp>
      <p:sp>
        <p:nvSpPr>
          <p:cNvPr id="3" name="Slide Number Placeholder 2">
            <a:extLst>
              <a:ext uri="{FF2B5EF4-FFF2-40B4-BE49-F238E27FC236}">
                <a16:creationId xmlns:a16="http://schemas.microsoft.com/office/drawing/2014/main" id="{4579E1EF-FC5C-88CF-3D1C-4A749F32517A}"/>
              </a:ext>
            </a:extLst>
          </p:cNvPr>
          <p:cNvSpPr>
            <a:spLocks noGrp="1"/>
          </p:cNvSpPr>
          <p:nvPr>
            <p:ph type="sldNum" sz="quarter" idx="10"/>
          </p:nvPr>
        </p:nvSpPr>
        <p:spPr/>
        <p:txBody>
          <a:bodyPr/>
          <a:lstStyle/>
          <a:p>
            <a:fld id="{E87566E4-5D15-4302-BF3B-399ED34F2614}" type="slidenum">
              <a:rPr lang="en-CA" smtClean="0"/>
              <a:t>5</a:t>
            </a:fld>
            <a:endParaRPr lang="en-CA"/>
          </a:p>
        </p:txBody>
      </p:sp>
      <p:graphicFrame>
        <p:nvGraphicFramePr>
          <p:cNvPr id="5" name="Table 4">
            <a:extLst>
              <a:ext uri="{FF2B5EF4-FFF2-40B4-BE49-F238E27FC236}">
                <a16:creationId xmlns:a16="http://schemas.microsoft.com/office/drawing/2014/main" id="{59F12F15-0E98-12FC-916F-A9872A58C84A}"/>
              </a:ext>
            </a:extLst>
          </p:cNvPr>
          <p:cNvGraphicFramePr>
            <a:graphicFrameLocks noGrp="1"/>
          </p:cNvGraphicFramePr>
          <p:nvPr>
            <p:extLst>
              <p:ext uri="{D42A27DB-BD31-4B8C-83A1-F6EECF244321}">
                <p14:modId xmlns:p14="http://schemas.microsoft.com/office/powerpoint/2010/main" val="1568007095"/>
              </p:ext>
            </p:extLst>
          </p:nvPr>
        </p:nvGraphicFramePr>
        <p:xfrm>
          <a:off x="1920000" y="1596874"/>
          <a:ext cx="8352000" cy="4502153"/>
        </p:xfrm>
        <a:graphic>
          <a:graphicData uri="http://schemas.openxmlformats.org/drawingml/2006/table">
            <a:tbl>
              <a:tblPr>
                <a:tableStyleId>{5C22544A-7EE6-4342-B048-85BDC9FD1C3A}</a:tableStyleId>
              </a:tblPr>
              <a:tblGrid>
                <a:gridCol w="5923659">
                  <a:extLst>
                    <a:ext uri="{9D8B030D-6E8A-4147-A177-3AD203B41FA5}">
                      <a16:colId xmlns:a16="http://schemas.microsoft.com/office/drawing/2014/main" val="464751815"/>
                    </a:ext>
                  </a:extLst>
                </a:gridCol>
                <a:gridCol w="2428341">
                  <a:extLst>
                    <a:ext uri="{9D8B030D-6E8A-4147-A177-3AD203B41FA5}">
                      <a16:colId xmlns:a16="http://schemas.microsoft.com/office/drawing/2014/main" val="216323425"/>
                    </a:ext>
                  </a:extLst>
                </a:gridCol>
              </a:tblGrid>
              <a:tr h="563673">
                <a:tc>
                  <a:txBody>
                    <a:bodyPr/>
                    <a:lstStyle/>
                    <a:p>
                      <a:pPr marL="89535" algn="l" fontAlgn="b"/>
                      <a:r>
                        <a:rPr lang="en-CA" sz="1800" b="1" u="none" strike="noStrike" dirty="0">
                          <a:solidFill>
                            <a:schemeClr val="bg1"/>
                          </a:solidFill>
                          <a:effectLst/>
                          <a:latin typeface="+mj-lt"/>
                        </a:rPr>
                        <a:t>Complaints – 46% of reported claims</a:t>
                      </a:r>
                      <a:endParaRPr lang="en-CA" sz="1800" b="1" i="0" u="none" strike="noStrike" dirty="0">
                        <a:solidFill>
                          <a:schemeClr val="bg1"/>
                        </a:solidFill>
                        <a:effectLst/>
                        <a:latin typeface="+mj-lt"/>
                      </a:endParaRP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6BA6"/>
                    </a:solidFill>
                  </a:tcPr>
                </a:tc>
                <a:tc>
                  <a:txBody>
                    <a:bodyPr/>
                    <a:lstStyle/>
                    <a:p>
                      <a:pPr marL="54000" algn="ctr" fontAlgn="b"/>
                      <a:r>
                        <a:rPr lang="en-CA" sz="1800" b="1" i="0" u="none" strike="noStrike" dirty="0">
                          <a:solidFill>
                            <a:schemeClr val="bg1"/>
                          </a:solidFill>
                          <a:effectLst/>
                          <a:latin typeface="Calibri" panose="020F0502020204030204" pitchFamily="34" charset="0"/>
                        </a:rPr>
                        <a:t>% of </a:t>
                      </a:r>
                    </a:p>
                    <a:p>
                      <a:pPr marL="53975" algn="ctr" fontAlgn="b"/>
                      <a:r>
                        <a:rPr lang="en-CA" sz="1800" b="1" i="0" u="none" strike="noStrike" dirty="0">
                          <a:solidFill>
                            <a:schemeClr val="bg1"/>
                          </a:solidFill>
                          <a:effectLst/>
                          <a:latin typeface="Calibri"/>
                        </a:rPr>
                        <a:t>Claims*</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006BA6"/>
                    </a:solidFill>
                  </a:tcPr>
                </a:tc>
                <a:extLst>
                  <a:ext uri="{0D108BD9-81ED-4DB2-BD59-A6C34878D82A}">
                    <a16:rowId xmlns:a16="http://schemas.microsoft.com/office/drawing/2014/main" val="3325509958"/>
                  </a:ext>
                </a:extLst>
              </a:tr>
              <a:tr h="393848">
                <a:tc>
                  <a:txBody>
                    <a:bodyPr/>
                    <a:lstStyle/>
                    <a:p>
                      <a:pPr marL="90000" algn="l" fontAlgn="b"/>
                      <a:r>
                        <a:rPr lang="en-CA" sz="1800" b="0" i="0" u="none" strike="noStrike" dirty="0">
                          <a:solidFill>
                            <a:srgbClr val="000000"/>
                          </a:solidFill>
                          <a:effectLst/>
                          <a:latin typeface="+mj-lt"/>
                        </a:rPr>
                        <a:t>Work Redone/Replaced/Adjusted</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90000" algn="ctr" fontAlgn="b"/>
                      <a:r>
                        <a:rPr lang="en-CA" sz="1800" b="0" i="0" u="none" strike="noStrike" dirty="0">
                          <a:solidFill>
                            <a:srgbClr val="000000"/>
                          </a:solidFill>
                          <a:effectLst/>
                          <a:latin typeface="+mj-lt"/>
                        </a:rPr>
                        <a:t>24%</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2996421"/>
                  </a:ext>
                </a:extLst>
              </a:tr>
              <a:tr h="393848">
                <a:tc>
                  <a:txBody>
                    <a:bodyPr/>
                    <a:lstStyle/>
                    <a:p>
                      <a:pPr marL="90000" algn="l" fontAlgn="b"/>
                      <a:r>
                        <a:rPr lang="en-CA" sz="1800" b="0" i="0" u="none" strike="noStrike" dirty="0">
                          <a:solidFill>
                            <a:srgbClr val="000000"/>
                          </a:solidFill>
                          <a:effectLst/>
                          <a:latin typeface="+mj-lt"/>
                        </a:rPr>
                        <a:t>Paraesthesia</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marL="90000" algn="ctr" fontAlgn="b"/>
                      <a:r>
                        <a:rPr lang="en-CA" sz="1800" b="0" i="0" u="none" strike="noStrike" dirty="0">
                          <a:solidFill>
                            <a:srgbClr val="000000"/>
                          </a:solidFill>
                          <a:effectLst/>
                          <a:latin typeface="+mj-lt"/>
                        </a:rPr>
                        <a:t>13%</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3646381"/>
                  </a:ext>
                </a:extLst>
              </a:tr>
              <a:tr h="393848">
                <a:tc>
                  <a:txBody>
                    <a:bodyPr/>
                    <a:lstStyle/>
                    <a:p>
                      <a:pPr marL="90000" algn="l" fontAlgn="b"/>
                      <a:r>
                        <a:rPr lang="en-CA" sz="1800" b="0" i="0" u="none" strike="noStrike" dirty="0">
                          <a:solidFill>
                            <a:srgbClr val="000000"/>
                          </a:solidFill>
                          <a:effectLst/>
                          <a:latin typeface="+mj-lt"/>
                        </a:rPr>
                        <a:t>Persistent Pain/Infection</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90000" algn="ctr" fontAlgn="b"/>
                      <a:r>
                        <a:rPr lang="en-CA" sz="1800" b="0" i="0" u="none" strike="noStrike" dirty="0">
                          <a:solidFill>
                            <a:srgbClr val="000000"/>
                          </a:solidFill>
                          <a:effectLst/>
                          <a:latin typeface="+mj-lt"/>
                        </a:rPr>
                        <a:t>12%</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3228948"/>
                  </a:ext>
                </a:extLst>
              </a:tr>
              <a:tr h="393848">
                <a:tc>
                  <a:txBody>
                    <a:bodyPr/>
                    <a:lstStyle/>
                    <a:p>
                      <a:pPr marL="90000" algn="l" fontAlgn="b"/>
                      <a:r>
                        <a:rPr lang="en-CA" sz="1800" b="0" i="0" u="none" strike="noStrike" dirty="0">
                          <a:solidFill>
                            <a:srgbClr val="000000"/>
                          </a:solidFill>
                          <a:effectLst/>
                          <a:latin typeface="+mj-lt"/>
                        </a:rPr>
                        <a:t>Complications During Procedure</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marL="89535" algn="ctr" fontAlgn="b"/>
                      <a:r>
                        <a:rPr lang="en-CA" sz="1800" b="0" i="0" u="none" strike="noStrike" dirty="0">
                          <a:solidFill>
                            <a:srgbClr val="000000"/>
                          </a:solidFill>
                          <a:effectLst/>
                          <a:latin typeface="+mj-lt"/>
                        </a:rPr>
                        <a:t>11%</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02830315"/>
                  </a:ext>
                </a:extLst>
              </a:tr>
              <a:tr h="393848">
                <a:tc>
                  <a:txBody>
                    <a:bodyPr/>
                    <a:lstStyle/>
                    <a:p>
                      <a:pPr marL="90000" algn="l" fontAlgn="b"/>
                      <a:r>
                        <a:rPr lang="en-CA" sz="1800" b="0" i="0" u="none" strike="noStrike" dirty="0">
                          <a:solidFill>
                            <a:srgbClr val="000000"/>
                          </a:solidFill>
                          <a:effectLst/>
                          <a:latin typeface="+mj-lt"/>
                        </a:rPr>
                        <a:t>Wrong Tooth</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90000" algn="ctr" fontAlgn="b"/>
                      <a:r>
                        <a:rPr lang="en-CA" sz="1800" b="0" i="0" u="none" strike="noStrike" dirty="0">
                          <a:solidFill>
                            <a:srgbClr val="000000"/>
                          </a:solidFill>
                          <a:effectLst/>
                          <a:latin typeface="+mj-lt"/>
                        </a:rPr>
                        <a:t>8%</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5771122"/>
                  </a:ext>
                </a:extLst>
              </a:tr>
              <a:tr h="393848">
                <a:tc>
                  <a:txBody>
                    <a:bodyPr/>
                    <a:lstStyle/>
                    <a:p>
                      <a:pPr marL="90000" algn="l" fontAlgn="b"/>
                      <a:r>
                        <a:rPr lang="en-CA" sz="1800" b="0" i="0" u="none" strike="noStrike" dirty="0">
                          <a:solidFill>
                            <a:srgbClr val="000000"/>
                          </a:solidFill>
                          <a:effectLst/>
                          <a:latin typeface="+mj-lt"/>
                        </a:rPr>
                        <a:t>Tool Malfunction/Swallowed</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marL="90000" algn="ctr" fontAlgn="b"/>
                      <a:r>
                        <a:rPr lang="en-CA" sz="1800" b="0" i="0" u="none" strike="noStrike" dirty="0">
                          <a:solidFill>
                            <a:srgbClr val="000000"/>
                          </a:solidFill>
                          <a:effectLst/>
                          <a:latin typeface="+mj-lt"/>
                        </a:rPr>
                        <a:t>6%</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5825686"/>
                  </a:ext>
                </a:extLst>
              </a:tr>
              <a:tr h="393848">
                <a:tc>
                  <a:txBody>
                    <a:bodyPr/>
                    <a:lstStyle/>
                    <a:p>
                      <a:pPr marL="90000" algn="l" fontAlgn="b"/>
                      <a:r>
                        <a:rPr lang="en-CA" sz="1800" b="0" i="0" u="none" strike="noStrike" dirty="0">
                          <a:solidFill>
                            <a:srgbClr val="000000"/>
                          </a:solidFill>
                          <a:effectLst/>
                          <a:latin typeface="+mj-lt"/>
                        </a:rPr>
                        <a:t>Missed diagnosis</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90000" algn="ctr" fontAlgn="b"/>
                      <a:r>
                        <a:rPr lang="en-CA" sz="1800" b="0" i="0" u="none" strike="noStrike" dirty="0">
                          <a:solidFill>
                            <a:srgbClr val="000000"/>
                          </a:solidFill>
                          <a:effectLst/>
                          <a:latin typeface="+mj-lt"/>
                        </a:rPr>
                        <a:t>5%</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8280515"/>
                  </a:ext>
                </a:extLst>
              </a:tr>
              <a:tr h="393848">
                <a:tc>
                  <a:txBody>
                    <a:bodyPr/>
                    <a:lstStyle/>
                    <a:p>
                      <a:pPr marL="90000" algn="l" fontAlgn="b"/>
                      <a:r>
                        <a:rPr lang="en-CA" sz="1800" b="0" i="0" u="none" strike="noStrike" dirty="0">
                          <a:solidFill>
                            <a:srgbClr val="000000"/>
                          </a:solidFill>
                          <a:effectLst/>
                          <a:latin typeface="+mj-lt"/>
                        </a:rPr>
                        <a:t>Allergy/Reaction</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85000"/>
                      </a:schemeClr>
                    </a:solidFill>
                  </a:tcPr>
                </a:tc>
                <a:tc>
                  <a:txBody>
                    <a:bodyPr/>
                    <a:lstStyle/>
                    <a:p>
                      <a:pPr marL="90000" algn="ctr" fontAlgn="b"/>
                      <a:r>
                        <a:rPr lang="en-CA" sz="1800" b="0" i="0" u="none" strike="noStrike" dirty="0">
                          <a:solidFill>
                            <a:srgbClr val="000000"/>
                          </a:solidFill>
                          <a:effectLst/>
                          <a:latin typeface="+mj-lt"/>
                        </a:rPr>
                        <a:t>3%</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25877178"/>
                  </a:ext>
                </a:extLst>
              </a:tr>
              <a:tr h="393848">
                <a:tc>
                  <a:txBody>
                    <a:bodyPr/>
                    <a:lstStyle/>
                    <a:p>
                      <a:pPr marL="90000" algn="l" fontAlgn="b"/>
                      <a:r>
                        <a:rPr lang="en-CA" sz="1800" b="0" i="0" u="none" strike="noStrike" dirty="0">
                          <a:solidFill>
                            <a:srgbClr val="000000"/>
                          </a:solidFill>
                          <a:effectLst/>
                          <a:latin typeface="+mj-lt"/>
                        </a:rPr>
                        <a:t>Other</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89535" algn="ctr" fontAlgn="b"/>
                      <a:r>
                        <a:rPr lang="en-CA" sz="1800" b="0" i="0" u="none" strike="noStrike" dirty="0">
                          <a:solidFill>
                            <a:srgbClr val="000000"/>
                          </a:solidFill>
                          <a:effectLst/>
                          <a:latin typeface="+mj-lt"/>
                        </a:rPr>
                        <a:t>21%</a:t>
                      </a: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4996870"/>
                  </a:ext>
                </a:extLst>
              </a:tr>
              <a:tr h="393848">
                <a:tc>
                  <a:txBody>
                    <a:bodyPr/>
                    <a:lstStyle/>
                    <a:p>
                      <a:pPr marL="90000" algn="l" fontAlgn="b"/>
                      <a:r>
                        <a:rPr lang="en-CA" sz="1800" b="1" u="none" strike="noStrike" dirty="0">
                          <a:solidFill>
                            <a:schemeClr val="tx1"/>
                          </a:solidFill>
                          <a:effectLst/>
                          <a:latin typeface="+mj-lt"/>
                        </a:rPr>
                        <a:t>Total</a:t>
                      </a:r>
                      <a:endParaRPr lang="en-CA" sz="1800" b="1" i="0" u="none" strike="noStrike" dirty="0">
                        <a:solidFill>
                          <a:schemeClr val="tx1"/>
                        </a:solidFill>
                        <a:effectLst/>
                        <a:latin typeface="+mj-lt"/>
                      </a:endParaRP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tc>
                  <a:txBody>
                    <a:bodyPr/>
                    <a:lstStyle/>
                    <a:p>
                      <a:pPr marL="90000" algn="ctr" fontAlgn="b"/>
                      <a:r>
                        <a:rPr lang="en-CA" sz="1800" b="1" u="none" strike="noStrike" dirty="0">
                          <a:solidFill>
                            <a:schemeClr val="tx1"/>
                          </a:solidFill>
                          <a:effectLst/>
                          <a:latin typeface="+mj-lt"/>
                        </a:rPr>
                        <a:t>100%</a:t>
                      </a:r>
                      <a:endParaRPr lang="en-CA" sz="1800" b="1" i="0" u="none" strike="noStrike" dirty="0">
                        <a:solidFill>
                          <a:schemeClr val="tx1"/>
                        </a:solidFill>
                        <a:effectLst/>
                        <a:latin typeface="+mj-lt"/>
                      </a:endParaRPr>
                    </a:p>
                  </a:txBody>
                  <a:tcPr marL="9525" marR="9525"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31021855"/>
                  </a:ext>
                </a:extLst>
              </a:tr>
            </a:tbl>
          </a:graphicData>
        </a:graphic>
      </p:graphicFrame>
      <p:sp>
        <p:nvSpPr>
          <p:cNvPr id="6" name="TextBox 5">
            <a:extLst>
              <a:ext uri="{FF2B5EF4-FFF2-40B4-BE49-F238E27FC236}">
                <a16:creationId xmlns:a16="http://schemas.microsoft.com/office/drawing/2014/main" id="{FB2940BA-45F1-AE94-E039-B9AE76F1EA94}"/>
              </a:ext>
            </a:extLst>
          </p:cNvPr>
          <p:cNvSpPr txBox="1"/>
          <p:nvPr/>
        </p:nvSpPr>
        <p:spPr>
          <a:xfrm>
            <a:off x="1916042" y="6333435"/>
            <a:ext cx="418547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*2022-2023</a:t>
            </a:r>
          </a:p>
        </p:txBody>
      </p:sp>
    </p:spTree>
    <p:extLst>
      <p:ext uri="{BB962C8B-B14F-4D97-AF65-F5344CB8AC3E}">
        <p14:creationId xmlns:p14="http://schemas.microsoft.com/office/powerpoint/2010/main" val="62072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E8A1-9170-4951-9939-FC71E4CE9111}"/>
              </a:ext>
            </a:extLst>
          </p:cNvPr>
          <p:cNvSpPr>
            <a:spLocks noGrp="1"/>
          </p:cNvSpPr>
          <p:nvPr>
            <p:ph type="title"/>
          </p:nvPr>
        </p:nvSpPr>
        <p:spPr/>
        <p:txBody>
          <a:bodyPr>
            <a:normAutofit/>
          </a:bodyPr>
          <a:lstStyle/>
          <a:p>
            <a:r>
              <a:rPr lang="en-CA" sz="3200" dirty="0"/>
              <a:t>Members’ Assistance Program (MAP)</a:t>
            </a:r>
          </a:p>
        </p:txBody>
      </p:sp>
      <p:sp>
        <p:nvSpPr>
          <p:cNvPr id="5" name="Slide Number Placeholder 4">
            <a:extLst>
              <a:ext uri="{FF2B5EF4-FFF2-40B4-BE49-F238E27FC236}">
                <a16:creationId xmlns:a16="http://schemas.microsoft.com/office/drawing/2014/main" id="{E5BDFB94-83B7-4CB6-B583-B7673BF5DAF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566E4-5D15-4302-BF3B-399ED34F2614}" type="slidenum">
              <a:rPr kumimoji="0" lang="en-CA"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66539D9-3350-F230-7D0B-33796FF2DD95}"/>
              </a:ext>
            </a:extLst>
          </p:cNvPr>
          <p:cNvSpPr txBox="1"/>
          <p:nvPr/>
        </p:nvSpPr>
        <p:spPr>
          <a:xfrm>
            <a:off x="1163637" y="1697584"/>
            <a:ext cx="5823765" cy="29315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No cost, confidential support </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and resources for </a:t>
            </a:r>
            <a:r>
              <a:rPr lang="en-US" sz="1600" dirty="0">
                <a:solidFill>
                  <a:srgbClr val="000000"/>
                </a:solidFill>
                <a:latin typeface="Arial" panose="020B0604020202020204"/>
              </a:rPr>
              <a:t>                </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work, health or life concern including:</a:t>
            </a:r>
          </a:p>
          <a:p>
            <a:pPr marL="180975" marR="0" lvl="0" indent="-180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Mental health concerns and addiction</a:t>
            </a:r>
          </a:p>
          <a:p>
            <a:pPr marL="180975" marR="0" lvl="0" indent="-180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Relationships – family, friends, workplace</a:t>
            </a:r>
          </a:p>
          <a:p>
            <a:pPr marL="180975" marR="0" lvl="0" indent="-180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Nutrition and fitness</a:t>
            </a:r>
          </a:p>
          <a:p>
            <a:pPr marL="180975" marR="0" lvl="0" indent="-180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Legal advice</a:t>
            </a:r>
          </a:p>
          <a:p>
            <a:pPr marL="180975" marR="0" lvl="0" indent="-1809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Child and elder care</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5C068C"/>
                </a:solidFill>
                <a:effectLst/>
                <a:uLnTx/>
                <a:uFillTx/>
                <a:latin typeface="Arial" panose="020B0604020202020204"/>
                <a:ea typeface="+mn-ea"/>
                <a:cs typeface="+mn-cs"/>
              </a:rPr>
              <a:t>Access MAP 24/7</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For you and your immediate families: </a:t>
            </a:r>
            <a:endParaRPr kumimoji="0" lang="en-US" sz="1600" b="1" i="0" u="none" strike="noStrike" kern="1200" cap="none" spc="0" normalizeH="0" baseline="0" noProof="0" dirty="0">
              <a:ln>
                <a:noFill/>
              </a:ln>
              <a:solidFill>
                <a:srgbClr val="006BA6"/>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B899D554-8912-CD62-14ED-9F0DDB5748E8}"/>
              </a:ext>
            </a:extLst>
          </p:cNvPr>
          <p:cNvGrpSpPr/>
          <p:nvPr/>
        </p:nvGrpSpPr>
        <p:grpSpPr>
          <a:xfrm>
            <a:off x="8134206" y="5593219"/>
            <a:ext cx="2178125" cy="893047"/>
            <a:chOff x="8385863" y="5376877"/>
            <a:chExt cx="2178125" cy="893047"/>
          </a:xfrm>
        </p:grpSpPr>
        <p:pic>
          <p:nvPicPr>
            <p:cNvPr id="11" name="Picture 10">
              <a:extLst>
                <a:ext uri="{FF2B5EF4-FFF2-40B4-BE49-F238E27FC236}">
                  <a16:creationId xmlns:a16="http://schemas.microsoft.com/office/drawing/2014/main" id="{5F53EE2B-4D9C-39E5-F68C-9CDDC8D7BD26}"/>
                </a:ext>
              </a:extLst>
            </p:cNvPr>
            <p:cNvPicPr>
              <a:picLocks noChangeAspect="1"/>
            </p:cNvPicPr>
            <p:nvPr/>
          </p:nvPicPr>
          <p:blipFill>
            <a:blip r:embed="rId3"/>
            <a:srcRect/>
            <a:stretch/>
          </p:blipFill>
          <p:spPr>
            <a:xfrm>
              <a:off x="8385863" y="5778089"/>
              <a:ext cx="2178125" cy="491835"/>
            </a:xfrm>
            <a:prstGeom prst="rect">
              <a:avLst/>
            </a:prstGeom>
          </p:spPr>
        </p:pic>
        <p:sp>
          <p:nvSpPr>
            <p:cNvPr id="12" name="TextBox 11">
              <a:extLst>
                <a:ext uri="{FF2B5EF4-FFF2-40B4-BE49-F238E27FC236}">
                  <a16:creationId xmlns:a16="http://schemas.microsoft.com/office/drawing/2014/main" id="{9E91617F-873F-5E93-D5E3-A01F3C1AC473}"/>
                </a:ext>
              </a:extLst>
            </p:cNvPr>
            <p:cNvSpPr txBox="1"/>
            <p:nvPr/>
          </p:nvSpPr>
          <p:spPr>
            <a:xfrm>
              <a:off x="8452524" y="5376877"/>
              <a:ext cx="20775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Sponsored by:</a:t>
              </a:r>
            </a:p>
          </p:txBody>
        </p:sp>
      </p:grpSp>
      <p:grpSp>
        <p:nvGrpSpPr>
          <p:cNvPr id="13" name="Group 12">
            <a:extLst>
              <a:ext uri="{FF2B5EF4-FFF2-40B4-BE49-F238E27FC236}">
                <a16:creationId xmlns:a16="http://schemas.microsoft.com/office/drawing/2014/main" id="{C40DD938-8638-B90A-5716-E959471280A3}"/>
              </a:ext>
            </a:extLst>
          </p:cNvPr>
          <p:cNvGrpSpPr/>
          <p:nvPr/>
        </p:nvGrpSpPr>
        <p:grpSpPr>
          <a:xfrm>
            <a:off x="1444910" y="4506554"/>
            <a:ext cx="5556296" cy="2178125"/>
            <a:chOff x="1022011" y="4443411"/>
            <a:chExt cx="5556296" cy="2178125"/>
          </a:xfrm>
        </p:grpSpPr>
        <p:pic>
          <p:nvPicPr>
            <p:cNvPr id="10" name="Picture 9">
              <a:extLst>
                <a:ext uri="{FF2B5EF4-FFF2-40B4-BE49-F238E27FC236}">
                  <a16:creationId xmlns:a16="http://schemas.microsoft.com/office/drawing/2014/main" id="{805B5856-DFE8-481B-D8D8-CC2E98831A20}"/>
                </a:ext>
              </a:extLst>
            </p:cNvPr>
            <p:cNvPicPr>
              <a:picLocks noChangeAspect="1"/>
            </p:cNvPicPr>
            <p:nvPr/>
          </p:nvPicPr>
          <p:blipFill>
            <a:blip r:embed="rId4"/>
            <a:srcRect/>
            <a:stretch/>
          </p:blipFill>
          <p:spPr>
            <a:xfrm>
              <a:off x="3293923" y="5899296"/>
              <a:ext cx="3063926" cy="567393"/>
            </a:xfrm>
            <a:prstGeom prst="rect">
              <a:avLst/>
            </a:prstGeom>
          </p:spPr>
        </p:pic>
        <p:sp>
          <p:nvSpPr>
            <p:cNvPr id="8" name="TextBox 7">
              <a:extLst>
                <a:ext uri="{FF2B5EF4-FFF2-40B4-BE49-F238E27FC236}">
                  <a16:creationId xmlns:a16="http://schemas.microsoft.com/office/drawing/2014/main" id="{6B2CFB15-CC7C-20EA-4C49-D28C07627AC4}"/>
                </a:ext>
              </a:extLst>
            </p:cNvPr>
            <p:cNvSpPr txBox="1"/>
            <p:nvPr/>
          </p:nvSpPr>
          <p:spPr>
            <a:xfrm>
              <a:off x="3787088" y="5498084"/>
              <a:ext cx="20775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Provided by:</a:t>
              </a:r>
            </a:p>
          </p:txBody>
        </p:sp>
        <p:pic>
          <p:nvPicPr>
            <p:cNvPr id="4" name="Picture 3" descr="A qr code on a white background&#10;&#10;Description automatically generated">
              <a:extLst>
                <a:ext uri="{FF2B5EF4-FFF2-40B4-BE49-F238E27FC236}">
                  <a16:creationId xmlns:a16="http://schemas.microsoft.com/office/drawing/2014/main" id="{1CB167B8-085C-465E-73C6-3058B1780D87}"/>
                </a:ext>
              </a:extLst>
            </p:cNvPr>
            <p:cNvPicPr>
              <a:picLocks noChangeAspect="1"/>
            </p:cNvPicPr>
            <p:nvPr/>
          </p:nvPicPr>
          <p:blipFill>
            <a:blip r:embed="rId5"/>
            <a:stretch>
              <a:fillRect/>
            </a:stretch>
          </p:blipFill>
          <p:spPr>
            <a:xfrm>
              <a:off x="1022011" y="4443411"/>
              <a:ext cx="2178125" cy="2178125"/>
            </a:xfrm>
            <a:prstGeom prst="rect">
              <a:avLst/>
            </a:prstGeom>
          </p:spPr>
        </p:pic>
        <p:sp>
          <p:nvSpPr>
            <p:cNvPr id="3" name="TextBox 2">
              <a:extLst>
                <a:ext uri="{FF2B5EF4-FFF2-40B4-BE49-F238E27FC236}">
                  <a16:creationId xmlns:a16="http://schemas.microsoft.com/office/drawing/2014/main" id="{D8663803-BDEB-A649-9554-D5872D882D23}"/>
                </a:ext>
              </a:extLst>
            </p:cNvPr>
            <p:cNvSpPr txBox="1"/>
            <p:nvPr/>
          </p:nvSpPr>
          <p:spPr>
            <a:xfrm>
              <a:off x="3514381" y="4853657"/>
              <a:ext cx="3063926" cy="523220"/>
            </a:xfrm>
            <a:prstGeom prst="rect">
              <a:avLst/>
            </a:prstGeom>
            <a:noFill/>
          </p:spPr>
          <p:txBody>
            <a:bodyPr wrap="square" rtlCol="0">
              <a:spAutoFit/>
            </a:bodyPr>
            <a:lstStyle/>
            <a:p>
              <a:pPr algn="ctr"/>
              <a:r>
                <a:rPr lang="en-US" sz="2800" b="1" dirty="0"/>
                <a:t>1 844-578-4040</a:t>
              </a:r>
              <a:endParaRPr lang="en-CA" sz="2800" b="1" dirty="0"/>
            </a:p>
          </p:txBody>
        </p:sp>
      </p:grpSp>
      <p:sp>
        <p:nvSpPr>
          <p:cNvPr id="6" name="TextBox 5">
            <a:extLst>
              <a:ext uri="{FF2B5EF4-FFF2-40B4-BE49-F238E27FC236}">
                <a16:creationId xmlns:a16="http://schemas.microsoft.com/office/drawing/2014/main" id="{E93802FF-D8B9-FF04-97AF-358ADE9F5071}"/>
              </a:ext>
            </a:extLst>
          </p:cNvPr>
          <p:cNvSpPr txBox="1"/>
          <p:nvPr/>
        </p:nvSpPr>
        <p:spPr>
          <a:xfrm>
            <a:off x="6987402" y="1653582"/>
            <a:ext cx="4471734" cy="1384995"/>
          </a:xfrm>
          <a:prstGeom prst="rect">
            <a:avLst/>
          </a:prstGeom>
          <a:solidFill>
            <a:schemeClr val="bg1">
              <a:lumMod val="95000"/>
            </a:schemeClr>
          </a:solidFill>
          <a:ln>
            <a:solidFill>
              <a:srgbClr val="006BA6"/>
            </a:solidFill>
          </a:ln>
        </p:spPr>
        <p:txBody>
          <a:bodyPr wrap="square" rtlCol="0">
            <a:spAutoFit/>
          </a:bodyPr>
          <a:lstStyle/>
          <a:p>
            <a:pPr algn="ctr"/>
            <a:r>
              <a:rPr lang="en-US" sz="1600" b="1" dirty="0"/>
              <a:t>SK – MAP Usage YTD </a:t>
            </a:r>
          </a:p>
          <a:p>
            <a:pPr algn="ctr"/>
            <a:r>
              <a:rPr lang="en-US" sz="1600" b="1" dirty="0"/>
              <a:t>Period ending Sept. 30, 2023</a:t>
            </a:r>
          </a:p>
          <a:p>
            <a:pPr algn="ctr"/>
            <a:endParaRPr lang="en-US" sz="1600" b="1" dirty="0"/>
          </a:p>
          <a:p>
            <a:pPr marL="285750" indent="-285750">
              <a:buClr>
                <a:srgbClr val="006BA6"/>
              </a:buClr>
              <a:buFont typeface="Arial" panose="020B0604020202020204" pitchFamily="34" charset="0"/>
              <a:buChar char="•"/>
            </a:pPr>
            <a:r>
              <a:rPr lang="en-US" dirty="0"/>
              <a:t>12 cases this year vs. 4 last year</a:t>
            </a:r>
          </a:p>
          <a:p>
            <a:pPr marL="285750" indent="-285750">
              <a:buClr>
                <a:srgbClr val="006BA6"/>
              </a:buClr>
              <a:buFont typeface="Arial" panose="020B0604020202020204" pitchFamily="34" charset="0"/>
              <a:buChar char="•"/>
            </a:pPr>
            <a:r>
              <a:rPr lang="en-US" dirty="0"/>
              <a:t>5 were dentists vs. 0 last year</a:t>
            </a:r>
          </a:p>
        </p:txBody>
      </p:sp>
    </p:spTree>
    <p:extLst>
      <p:ext uri="{BB962C8B-B14F-4D97-AF65-F5344CB8AC3E}">
        <p14:creationId xmlns:p14="http://schemas.microsoft.com/office/powerpoint/2010/main" val="134117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D685-3CF5-4AC3-A199-F456D3F1E387}"/>
              </a:ext>
            </a:extLst>
          </p:cNvPr>
          <p:cNvSpPr>
            <a:spLocks noGrp="1"/>
          </p:cNvSpPr>
          <p:nvPr>
            <p:ph type="ctrTitle"/>
          </p:nvPr>
        </p:nvSpPr>
        <p:spPr/>
        <p:txBody>
          <a:bodyPr/>
          <a:lstStyle/>
          <a:p>
            <a:r>
              <a:rPr lang="en-US" dirty="0">
                <a:latin typeface="Arial (Headings)"/>
              </a:rPr>
              <a:t>Cyber Insurance</a:t>
            </a:r>
            <a:endParaRPr lang="en-CA" dirty="0">
              <a:latin typeface="Arial (Headings)"/>
            </a:endParaRPr>
          </a:p>
        </p:txBody>
      </p:sp>
      <p:sp>
        <p:nvSpPr>
          <p:cNvPr id="7" name="Subtitle 6">
            <a:extLst>
              <a:ext uri="{FF2B5EF4-FFF2-40B4-BE49-F238E27FC236}">
                <a16:creationId xmlns:a16="http://schemas.microsoft.com/office/drawing/2014/main" id="{A48E507B-0CA8-F2DE-448B-257934DA1A9C}"/>
              </a:ext>
            </a:extLst>
          </p:cNvPr>
          <p:cNvSpPr>
            <a:spLocks noGrp="1"/>
          </p:cNvSpPr>
          <p:nvPr>
            <p:ph type="subTitle" idx="1"/>
          </p:nvPr>
        </p:nvSpPr>
        <p:spPr>
          <a:xfrm>
            <a:off x="325438" y="3807778"/>
            <a:ext cx="10895012" cy="939482"/>
          </a:xfrm>
        </p:spPr>
        <p:txBody>
          <a:bodyPr/>
          <a:lstStyle/>
          <a:p>
            <a:pPr algn="ctr"/>
            <a:r>
              <a:rPr lang="en-US" b="1" dirty="0">
                <a:solidFill>
                  <a:srgbClr val="000000"/>
                </a:solidFill>
                <a:latin typeface="Arial" panose="020B0604020202020204" pitchFamily="34" charset="0"/>
                <a:cs typeface="Arial" panose="020B0604020202020204" pitchFamily="34" charset="0"/>
              </a:rPr>
              <a:t>CDSPI is launching a cyber insurance solution to protect Canadian dental practices </a:t>
            </a:r>
            <a:endParaRPr lang="en-CA" b="1" dirty="0">
              <a:solidFill>
                <a:srgbClr val="000000"/>
              </a:solidFill>
              <a:latin typeface="Arial" panose="020B0604020202020204" pitchFamily="34" charset="0"/>
              <a:cs typeface="Arial" panose="020B0604020202020204" pitchFamily="34" charset="0"/>
            </a:endParaRPr>
          </a:p>
        </p:txBody>
      </p:sp>
      <p:sp>
        <p:nvSpPr>
          <p:cNvPr id="8" name="Subtitle 6">
            <a:extLst>
              <a:ext uri="{FF2B5EF4-FFF2-40B4-BE49-F238E27FC236}">
                <a16:creationId xmlns:a16="http://schemas.microsoft.com/office/drawing/2014/main" id="{B295C568-FEF2-DA40-01B6-F1CDEB25FFE5}"/>
              </a:ext>
            </a:extLst>
          </p:cNvPr>
          <p:cNvSpPr txBox="1">
            <a:spLocks/>
          </p:cNvSpPr>
          <p:nvPr/>
        </p:nvSpPr>
        <p:spPr>
          <a:xfrm>
            <a:off x="4440238" y="3795078"/>
            <a:ext cx="3255962" cy="939482"/>
          </a:xfrm>
          <a:prstGeom prst="rect">
            <a:avLst/>
          </a:prstGeom>
        </p:spPr>
        <p:txBody>
          <a:bodyPr anchor="ctr" anchorCtr="0"/>
          <a:lstStyle>
            <a:lvl1pPr marL="0" indent="0" algn="l" defTabSz="914400" rtl="0" eaLnBrk="1" latinLnBrk="0" hangingPunct="1">
              <a:lnSpc>
                <a:spcPct val="100000"/>
              </a:lnSpc>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CA" sz="1800" dirty="0">
                <a:solidFill>
                  <a:srgbClr val="000000"/>
                </a:solidFill>
              </a:rPr>
              <a:t> </a:t>
            </a:r>
          </a:p>
        </p:txBody>
      </p:sp>
      <p:sp>
        <p:nvSpPr>
          <p:cNvPr id="3" name="Subtitle 6">
            <a:extLst>
              <a:ext uri="{FF2B5EF4-FFF2-40B4-BE49-F238E27FC236}">
                <a16:creationId xmlns:a16="http://schemas.microsoft.com/office/drawing/2014/main" id="{D9FDFBBF-9A2E-74F7-76DC-3A0A94AC36B5}"/>
              </a:ext>
            </a:extLst>
          </p:cNvPr>
          <p:cNvSpPr txBox="1">
            <a:spLocks/>
          </p:cNvSpPr>
          <p:nvPr/>
        </p:nvSpPr>
        <p:spPr>
          <a:xfrm>
            <a:off x="8504238" y="3782378"/>
            <a:ext cx="3255962" cy="939482"/>
          </a:xfrm>
          <a:prstGeom prst="rect">
            <a:avLst/>
          </a:prstGeom>
        </p:spPr>
        <p:txBody>
          <a:bodyPr anchor="ctr" anchorCtr="0"/>
          <a:lstStyle>
            <a:lvl1pPr marL="0" indent="0" algn="l" defTabSz="914400" rtl="0" eaLnBrk="1" latinLnBrk="0" hangingPunct="1">
              <a:lnSpc>
                <a:spcPct val="100000"/>
              </a:lnSpc>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CA" sz="1800" dirty="0">
                <a:solidFill>
                  <a:srgbClr val="000000"/>
                </a:solidFill>
              </a:rPr>
              <a:t> </a:t>
            </a:r>
          </a:p>
        </p:txBody>
      </p:sp>
    </p:spTree>
    <p:extLst>
      <p:ext uri="{BB962C8B-B14F-4D97-AF65-F5344CB8AC3E}">
        <p14:creationId xmlns:p14="http://schemas.microsoft.com/office/powerpoint/2010/main" val="84037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E26A-6219-A27A-E2AD-6A9D6D9AB4B8}"/>
              </a:ext>
            </a:extLst>
          </p:cNvPr>
          <p:cNvSpPr>
            <a:spLocks noGrp="1"/>
          </p:cNvSpPr>
          <p:nvPr>
            <p:ph type="title"/>
          </p:nvPr>
        </p:nvSpPr>
        <p:spPr/>
        <p:txBody>
          <a:bodyPr>
            <a:normAutofit/>
          </a:bodyPr>
          <a:lstStyle/>
          <a:p>
            <a:r>
              <a:rPr lang="en-US" sz="3200" dirty="0"/>
              <a:t>What is a Cyberattack?</a:t>
            </a:r>
            <a:endParaRPr lang="en-CA" sz="3200" dirty="0"/>
          </a:p>
        </p:txBody>
      </p:sp>
      <p:sp>
        <p:nvSpPr>
          <p:cNvPr id="3" name="Slide Number Placeholder 2">
            <a:extLst>
              <a:ext uri="{FF2B5EF4-FFF2-40B4-BE49-F238E27FC236}">
                <a16:creationId xmlns:a16="http://schemas.microsoft.com/office/drawing/2014/main" id="{6F068BE2-27F6-AD77-2F26-CB166565F491}"/>
              </a:ext>
            </a:extLst>
          </p:cNvPr>
          <p:cNvSpPr>
            <a:spLocks noGrp="1"/>
          </p:cNvSpPr>
          <p:nvPr>
            <p:ph type="sldNum" sz="quarter" idx="10"/>
          </p:nvPr>
        </p:nvSpPr>
        <p:spPr/>
        <p:txBody>
          <a:bodyPr/>
          <a:lstStyle/>
          <a:p>
            <a:fld id="{E87566E4-5D15-4302-BF3B-399ED34F2614}" type="slidenum">
              <a:rPr lang="en-CA" smtClean="0"/>
              <a:t>8</a:t>
            </a:fld>
            <a:endParaRPr lang="en-CA" dirty="0"/>
          </a:p>
        </p:txBody>
      </p:sp>
      <p:sp>
        <p:nvSpPr>
          <p:cNvPr id="6" name="TextBox 5">
            <a:extLst>
              <a:ext uri="{FF2B5EF4-FFF2-40B4-BE49-F238E27FC236}">
                <a16:creationId xmlns:a16="http://schemas.microsoft.com/office/drawing/2014/main" id="{412B6215-AB1A-6085-5D2E-58E923FF57BE}"/>
              </a:ext>
            </a:extLst>
          </p:cNvPr>
          <p:cNvSpPr txBox="1"/>
          <p:nvPr/>
        </p:nvSpPr>
        <p:spPr>
          <a:xfrm>
            <a:off x="1928812" y="2219220"/>
            <a:ext cx="8334375" cy="2862322"/>
          </a:xfrm>
          <a:prstGeom prst="rect">
            <a:avLst/>
          </a:prstGeom>
          <a:noFill/>
        </p:spPr>
        <p:txBody>
          <a:bodyPr wrap="square">
            <a:spAutoFit/>
          </a:bodyPr>
          <a:lstStyle/>
          <a:p>
            <a:r>
              <a:rPr lang="en-US" sz="3200" b="0" i="0" dirty="0">
                <a:solidFill>
                  <a:srgbClr val="4D5156"/>
                </a:solidFill>
                <a:effectLst/>
              </a:rPr>
              <a:t>Cyberattacks are attempts to </a:t>
            </a:r>
            <a:r>
              <a:rPr lang="en-US" sz="3200" b="1" i="1" dirty="0">
                <a:solidFill>
                  <a:srgbClr val="0070C0"/>
                </a:solidFill>
                <a:effectLst/>
              </a:rPr>
              <a:t>steal, expose, alter, disable, or destroy</a:t>
            </a:r>
            <a:r>
              <a:rPr lang="en-US" sz="3200" b="0" i="0" dirty="0">
                <a:solidFill>
                  <a:srgbClr val="040C28"/>
                </a:solidFill>
                <a:effectLst/>
              </a:rPr>
              <a:t> another's assets through </a:t>
            </a:r>
            <a:r>
              <a:rPr lang="en-US" sz="3200" b="1" i="1" dirty="0">
                <a:solidFill>
                  <a:srgbClr val="0070C0"/>
                </a:solidFill>
                <a:effectLst/>
              </a:rPr>
              <a:t>unauthorized access to computer systems</a:t>
            </a:r>
            <a:r>
              <a:rPr lang="en-US" sz="3200" b="0" i="0" dirty="0">
                <a:solidFill>
                  <a:srgbClr val="4D5156"/>
                </a:solidFill>
                <a:effectLst/>
              </a:rPr>
              <a:t>.</a:t>
            </a:r>
          </a:p>
          <a:p>
            <a:endParaRPr lang="en-US" sz="3200" dirty="0">
              <a:solidFill>
                <a:srgbClr val="4D5156"/>
              </a:solidFill>
            </a:endParaRPr>
          </a:p>
          <a:p>
            <a:pPr algn="r"/>
            <a:r>
              <a:rPr lang="en-US" sz="2000" dirty="0">
                <a:solidFill>
                  <a:schemeClr val="bg1">
                    <a:lumMod val="50000"/>
                  </a:schemeClr>
                </a:solidFill>
              </a:rPr>
              <a:t>Source: IBM</a:t>
            </a:r>
            <a:endParaRPr lang="en-CA" sz="2000" dirty="0">
              <a:solidFill>
                <a:schemeClr val="bg1">
                  <a:lumMod val="50000"/>
                </a:schemeClr>
              </a:solidFill>
            </a:endParaRPr>
          </a:p>
        </p:txBody>
      </p:sp>
    </p:spTree>
    <p:extLst>
      <p:ext uri="{BB962C8B-B14F-4D97-AF65-F5344CB8AC3E}">
        <p14:creationId xmlns:p14="http://schemas.microsoft.com/office/powerpoint/2010/main" val="214377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DA63-A848-798D-AFE4-E82D477D7689}"/>
              </a:ext>
            </a:extLst>
          </p:cNvPr>
          <p:cNvSpPr>
            <a:spLocks noGrp="1"/>
          </p:cNvSpPr>
          <p:nvPr>
            <p:ph type="title"/>
          </p:nvPr>
        </p:nvSpPr>
        <p:spPr/>
        <p:txBody>
          <a:bodyPr>
            <a:normAutofit/>
          </a:bodyPr>
          <a:lstStyle/>
          <a:p>
            <a:r>
              <a:rPr lang="en-CA" sz="3200" dirty="0"/>
              <a:t>What cyber-crime related costs would be insured?</a:t>
            </a:r>
          </a:p>
        </p:txBody>
      </p:sp>
      <p:sp>
        <p:nvSpPr>
          <p:cNvPr id="3" name="Slide Number Placeholder 2">
            <a:extLst>
              <a:ext uri="{FF2B5EF4-FFF2-40B4-BE49-F238E27FC236}">
                <a16:creationId xmlns:a16="http://schemas.microsoft.com/office/drawing/2014/main" id="{4E112BC0-CC24-B9DC-EE99-0361726028E0}"/>
              </a:ext>
            </a:extLst>
          </p:cNvPr>
          <p:cNvSpPr>
            <a:spLocks noGrp="1"/>
          </p:cNvSpPr>
          <p:nvPr>
            <p:ph type="sldNum" sz="quarter" idx="13"/>
          </p:nvPr>
        </p:nvSpPr>
        <p:spPr/>
        <p:txBody>
          <a:bodyPr/>
          <a:lstStyle/>
          <a:p>
            <a:fld id="{E87566E4-5D15-4302-BF3B-399ED34F2614}" type="slidenum">
              <a:rPr lang="en-CA" smtClean="0"/>
              <a:t>9</a:t>
            </a:fld>
            <a:endParaRPr lang="en-CA" dirty="0"/>
          </a:p>
        </p:txBody>
      </p:sp>
      <p:graphicFrame>
        <p:nvGraphicFramePr>
          <p:cNvPr id="13" name="Table 12">
            <a:extLst>
              <a:ext uri="{FF2B5EF4-FFF2-40B4-BE49-F238E27FC236}">
                <a16:creationId xmlns:a16="http://schemas.microsoft.com/office/drawing/2014/main" id="{57337DEE-15AE-8EAB-DB20-16F39DA1EE18}"/>
              </a:ext>
            </a:extLst>
          </p:cNvPr>
          <p:cNvGraphicFramePr>
            <a:graphicFrameLocks noGrp="1"/>
          </p:cNvGraphicFramePr>
          <p:nvPr>
            <p:extLst>
              <p:ext uri="{D42A27DB-BD31-4B8C-83A1-F6EECF244321}">
                <p14:modId xmlns:p14="http://schemas.microsoft.com/office/powerpoint/2010/main" val="2061893505"/>
              </p:ext>
            </p:extLst>
          </p:nvPr>
        </p:nvGraphicFramePr>
        <p:xfrm>
          <a:off x="1163638" y="1658620"/>
          <a:ext cx="10454055" cy="3540760"/>
        </p:xfrm>
        <a:graphic>
          <a:graphicData uri="http://schemas.openxmlformats.org/drawingml/2006/table">
            <a:tbl>
              <a:tblPr firstRow="1" bandRow="1">
                <a:tableStyleId>{5C22544A-7EE6-4342-B048-85BDC9FD1C3A}</a:tableStyleId>
              </a:tblPr>
              <a:tblGrid>
                <a:gridCol w="3484685">
                  <a:extLst>
                    <a:ext uri="{9D8B030D-6E8A-4147-A177-3AD203B41FA5}">
                      <a16:colId xmlns:a16="http://schemas.microsoft.com/office/drawing/2014/main" val="2951436188"/>
                    </a:ext>
                  </a:extLst>
                </a:gridCol>
                <a:gridCol w="3484685">
                  <a:extLst>
                    <a:ext uri="{9D8B030D-6E8A-4147-A177-3AD203B41FA5}">
                      <a16:colId xmlns:a16="http://schemas.microsoft.com/office/drawing/2014/main" val="2003790566"/>
                    </a:ext>
                  </a:extLst>
                </a:gridCol>
                <a:gridCol w="3484685">
                  <a:extLst>
                    <a:ext uri="{9D8B030D-6E8A-4147-A177-3AD203B41FA5}">
                      <a16:colId xmlns:a16="http://schemas.microsoft.com/office/drawing/2014/main" val="16782533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Arial (Body)"/>
                        </a:rPr>
                        <a:t>Breach response  </a:t>
                      </a:r>
                      <a:endParaRPr lang="en-US" sz="1800" b="0" i="0" dirty="0">
                        <a:solidFill>
                          <a:schemeClr val="bg1"/>
                        </a:solidFill>
                        <a:effectLst/>
                        <a:latin typeface="Arial (Body)"/>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Arial (Body)"/>
                        </a:rPr>
                        <a:t>First-party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Arial (Body)"/>
                        </a:rPr>
                        <a:t>Third-party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3179835"/>
                  </a:ext>
                </a:extLst>
              </a:tr>
              <a:tr h="370840">
                <a:tc>
                  <a:txBody>
                    <a:bodyPr/>
                    <a:lstStyle/>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Legal services  </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Computer forensic services </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Privacy Complianc</a:t>
                      </a:r>
                      <a:r>
                        <a:rPr lang="en-US" sz="1800" dirty="0">
                          <a:solidFill>
                            <a:srgbClr val="313131"/>
                          </a:solidFill>
                          <a:latin typeface="Arial (Body)"/>
                        </a:rPr>
                        <a:t>e requirements</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Patient notification services   </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Patient credit monitoring  </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Public relations and crisis management expenses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BF1"/>
                    </a:solidFill>
                  </a:tcPr>
                </a:tc>
                <a:tc>
                  <a:txBody>
                    <a:bodyPr/>
                    <a:lstStyle/>
                    <a:p>
                      <a:pPr algn="l">
                        <a:lnSpc>
                          <a:spcPct val="100000"/>
                        </a:lnSpc>
                        <a:spcBef>
                          <a:spcPts val="600"/>
                        </a:spcBef>
                        <a:spcAft>
                          <a:spcPts val="600"/>
                        </a:spcAft>
                      </a:pPr>
                      <a:r>
                        <a:rPr lang="en-US" sz="1800" b="1" dirty="0">
                          <a:solidFill>
                            <a:srgbClr val="313131"/>
                          </a:solidFill>
                          <a:latin typeface="Arial (Body)"/>
                        </a:rPr>
                        <a:t>(costs incurred due a breach of your practice)</a:t>
                      </a:r>
                      <a:endParaRPr lang="en-US" sz="1800" b="0" i="0" dirty="0">
                        <a:solidFill>
                          <a:srgbClr val="313131"/>
                        </a:solidFill>
                        <a:effectLst/>
                        <a:latin typeface="Arial (Body)"/>
                      </a:endParaRP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Business interruption loss from security breach or system failure  </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Cyber extortion loss  (ransomware)</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Data recovery loss  </a:t>
                      </a:r>
                    </a:p>
                    <a:p>
                      <a:pPr>
                        <a:lnSpc>
                          <a:spcPct val="100000"/>
                        </a:lnSpc>
                        <a:spcBef>
                          <a:spcPts val="600"/>
                        </a:spcBef>
                        <a:spcAft>
                          <a:spcPts val="600"/>
                        </a:spcAft>
                      </a:pPr>
                      <a:endParaRPr lang="en-CA" sz="1800" dirty="0">
                        <a:latin typeface="Arial (Body)"/>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BF1"/>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800" b="1" dirty="0">
                          <a:solidFill>
                            <a:srgbClr val="313131"/>
                          </a:solidFill>
                          <a:latin typeface="Arial (Body)"/>
                        </a:rPr>
                        <a:t>(coverage for damages to another person or property)</a:t>
                      </a:r>
                      <a:r>
                        <a:rPr lang="en-US" sz="1800" b="1" i="0" dirty="0">
                          <a:solidFill>
                            <a:srgbClr val="313131"/>
                          </a:solidFill>
                          <a:effectLst/>
                          <a:latin typeface="Arial (Body)"/>
                        </a:rPr>
                        <a:t>  </a:t>
                      </a:r>
                      <a:endParaRPr lang="en-US" sz="1800" b="0" i="0" dirty="0">
                        <a:solidFill>
                          <a:srgbClr val="313131"/>
                        </a:solidFill>
                        <a:effectLst/>
                        <a:latin typeface="Arial (Body)"/>
                      </a:endParaRP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Third-party information security and privacy coverage  </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Regulatory defense and penalties  </a:t>
                      </a:r>
                    </a:p>
                    <a:p>
                      <a:pPr marL="180000" indent="-180000" algn="l">
                        <a:lnSpc>
                          <a:spcPct val="100000"/>
                        </a:lnSpc>
                        <a:spcBef>
                          <a:spcPts val="600"/>
                        </a:spcBef>
                        <a:spcAft>
                          <a:spcPts val="600"/>
                        </a:spcAft>
                        <a:buClr>
                          <a:srgbClr val="006BA6"/>
                        </a:buClr>
                        <a:buFont typeface="Arial" panose="020B0604020202020204" pitchFamily="34" charset="0"/>
                        <a:buChar char="•"/>
                      </a:pPr>
                      <a:r>
                        <a:rPr lang="en-US" sz="1800" b="0" i="0" dirty="0">
                          <a:solidFill>
                            <a:srgbClr val="313131"/>
                          </a:solidFill>
                          <a:effectLst/>
                          <a:latin typeface="Arial (Body)"/>
                        </a:rPr>
                        <a:t>Payment card liability and costs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EBF1"/>
                    </a:solidFill>
                  </a:tcPr>
                </a:tc>
                <a:extLst>
                  <a:ext uri="{0D108BD9-81ED-4DB2-BD59-A6C34878D82A}">
                    <a16:rowId xmlns:a16="http://schemas.microsoft.com/office/drawing/2014/main" val="3691090864"/>
                  </a:ext>
                </a:extLst>
              </a:tr>
            </a:tbl>
          </a:graphicData>
        </a:graphic>
      </p:graphicFrame>
    </p:spTree>
    <p:extLst>
      <p:ext uri="{BB962C8B-B14F-4D97-AF65-F5344CB8AC3E}">
        <p14:creationId xmlns:p14="http://schemas.microsoft.com/office/powerpoint/2010/main" val="35794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DSPI Master">
  <a:themeElements>
    <a:clrScheme name="CDSPI">
      <a:dk1>
        <a:srgbClr val="000000"/>
      </a:dk1>
      <a:lt1>
        <a:srgbClr val="FFFFFF"/>
      </a:lt1>
      <a:dk2>
        <a:srgbClr val="231F20"/>
      </a:dk2>
      <a:lt2>
        <a:srgbClr val="E5E5E3"/>
      </a:lt2>
      <a:accent1>
        <a:srgbClr val="006BA6"/>
      </a:accent1>
      <a:accent2>
        <a:srgbClr val="FF8200"/>
      </a:accent2>
      <a:accent3>
        <a:srgbClr val="5C068C"/>
      </a:accent3>
      <a:accent4>
        <a:srgbClr val="78BE20"/>
      </a:accent4>
      <a:accent5>
        <a:srgbClr val="5BC2E7"/>
      </a:accent5>
      <a:accent6>
        <a:srgbClr val="5B6770"/>
      </a:accent6>
      <a:hlink>
        <a:srgbClr val="006BA6"/>
      </a:hlink>
      <a:folHlink>
        <a:srgbClr val="5C06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85BD08-B8F2-DE4B-A1A4-6AAC87118646}" vid="{B27CD394-8BB0-AA4A-BAA6-97B5B8695483}"/>
    </a:ext>
  </a:extLst>
</a:theme>
</file>

<file path=ppt/theme/theme2.xml><?xml version="1.0" encoding="utf-8"?>
<a:theme xmlns:a="http://schemas.openxmlformats.org/drawingml/2006/main" name="2_CDSPI Master">
  <a:themeElements>
    <a:clrScheme name="CDSPI">
      <a:dk1>
        <a:srgbClr val="000000"/>
      </a:dk1>
      <a:lt1>
        <a:srgbClr val="FFFFFF"/>
      </a:lt1>
      <a:dk2>
        <a:srgbClr val="231F20"/>
      </a:dk2>
      <a:lt2>
        <a:srgbClr val="E5E5E3"/>
      </a:lt2>
      <a:accent1>
        <a:srgbClr val="006BA6"/>
      </a:accent1>
      <a:accent2>
        <a:srgbClr val="FF8200"/>
      </a:accent2>
      <a:accent3>
        <a:srgbClr val="5C068C"/>
      </a:accent3>
      <a:accent4>
        <a:srgbClr val="78BE20"/>
      </a:accent4>
      <a:accent5>
        <a:srgbClr val="5BC2E7"/>
      </a:accent5>
      <a:accent6>
        <a:srgbClr val="5B6770"/>
      </a:accent6>
      <a:hlink>
        <a:srgbClr val="006BA6"/>
      </a:hlink>
      <a:folHlink>
        <a:srgbClr val="5C06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E85BD08-B8F2-DE4B-A1A4-6AAC87118646}" vid="{53F6EBD3-9774-7942-81E7-CAD834EF9A58}"/>
    </a:ext>
  </a:extLst>
</a:theme>
</file>

<file path=ppt/theme/theme3.xml><?xml version="1.0" encoding="utf-8"?>
<a:theme xmlns:a="http://schemas.openxmlformats.org/drawingml/2006/main" name="4_Office Theme">
  <a:themeElements>
    <a:clrScheme name="Non-Personal Banking ">
      <a:dk1>
        <a:srgbClr val="333333"/>
      </a:dk1>
      <a:lt1>
        <a:srgbClr val="FFFFFF"/>
      </a:lt1>
      <a:dk2>
        <a:srgbClr val="EC111A"/>
      </a:dk2>
      <a:lt2>
        <a:srgbClr val="FFFFFF"/>
      </a:lt2>
      <a:accent1>
        <a:srgbClr val="8D4458"/>
      </a:accent1>
      <a:accent2>
        <a:srgbClr val="A35028"/>
      </a:accent2>
      <a:accent3>
        <a:srgbClr val="533C5E"/>
      </a:accent3>
      <a:accent4>
        <a:srgbClr val="33493E"/>
      </a:accent4>
      <a:accent5>
        <a:srgbClr val="233E5B"/>
      </a:accent5>
      <a:accent6>
        <a:srgbClr val="936F41"/>
      </a:accent6>
      <a:hlink>
        <a:srgbClr val="0563C1"/>
      </a:hlink>
      <a:folHlink>
        <a:srgbClr val="954F72"/>
      </a:folHlink>
    </a:clrScheme>
    <a:fontScheme name="Scotia">
      <a:majorFont>
        <a:latin typeface="Scotia Headline"/>
        <a:ea typeface="Helvetica"/>
        <a:cs typeface="Helvetica"/>
      </a:majorFont>
      <a:minorFont>
        <a:latin typeface="Scotia"/>
        <a:ea typeface="Helvetica"/>
        <a:cs typeface="Helvetic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 val="1"/>
          </a:ext>
        </a:extLst>
      </a:spPr>
      <a:bodyPr wrap="square" lIns="0" tIns="0" rIns="0" bIns="0" anchor="t">
        <a:spAutoFit/>
      </a:bodyPr>
      <a:lstStyle>
        <a:defPPr algn="l">
          <a:lnSpc>
            <a:spcPct val="150000"/>
          </a:lnSpc>
          <a:buClr>
            <a:schemeClr val="accent5"/>
          </a:buClr>
          <a:buSzPct val="80000"/>
          <a:defRPr sz="2800" dirty="0">
            <a:latin typeface="Scotia" panose="020B0503020203020204" pitchFamily="34" charset="0"/>
          </a:defRPr>
        </a:defPPr>
      </a:lstStyle>
    </a:txDef>
  </a:objectDefaults>
  <a:extraClrSchemeLst/>
  <a:extLst>
    <a:ext uri="{05A4C25C-085E-4340-85A3-A5531E510DB2}">
      <thm15:themeFamily xmlns:thm15="http://schemas.microsoft.com/office/thememl/2012/main" name="NPBB deck template v1" id="{00B3E686-ECEC-4D44-866B-614F184DCD40}" vid="{A456C361-EFE7-CC4A-803E-D6B429D8C518}"/>
    </a:ext>
  </a:extLst>
</a:theme>
</file>

<file path=ppt/theme/theme4.xml><?xml version="1.0" encoding="utf-8"?>
<a:theme xmlns:a="http://schemas.openxmlformats.org/drawingml/2006/main" name="6_CDSPI Master">
  <a:themeElements>
    <a:clrScheme name="CDSPI">
      <a:dk1>
        <a:srgbClr val="000000"/>
      </a:dk1>
      <a:lt1>
        <a:srgbClr val="FFFFFF"/>
      </a:lt1>
      <a:dk2>
        <a:srgbClr val="231F20"/>
      </a:dk2>
      <a:lt2>
        <a:srgbClr val="E5E5E3"/>
      </a:lt2>
      <a:accent1>
        <a:srgbClr val="006BA6"/>
      </a:accent1>
      <a:accent2>
        <a:srgbClr val="FF8200"/>
      </a:accent2>
      <a:accent3>
        <a:srgbClr val="5C068C"/>
      </a:accent3>
      <a:accent4>
        <a:srgbClr val="78BE20"/>
      </a:accent4>
      <a:accent5>
        <a:srgbClr val="5BC2E7"/>
      </a:accent5>
      <a:accent6>
        <a:srgbClr val="5B6770"/>
      </a:accent6>
      <a:hlink>
        <a:srgbClr val="006BA6"/>
      </a:hlink>
      <a:folHlink>
        <a:srgbClr val="5C06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550682D-752F-4240-AF7F-A2FBC2EAA676}" vid="{1BABBA7D-6E57-564D-8657-33803A07C27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579599-3ee1-434b-80d9-966500df6f60">
      <Terms xmlns="http://schemas.microsoft.com/office/infopath/2007/PartnerControls"/>
    </lcf76f155ced4ddcb4097134ff3c332f>
    <TaxCatchAll xmlns="44e4fdc0-b760-4707-93c5-3416fdc3b596" xsi:nil="true"/>
    <SharedWithUsers xmlns="44e4fdc0-b760-4707-93c5-3416fdc3b596">
      <UserInfo>
        <DisplayName>Steven Moscone</DisplayName>
        <AccountId>110</AccountId>
        <AccountType/>
      </UserInfo>
      <UserInfo>
        <DisplayName>Michael Tyler</DisplayName>
        <AccountId>28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F0C6BFC18E184BB8D5237132025082" ma:contentTypeVersion="16" ma:contentTypeDescription="Create a new document." ma:contentTypeScope="" ma:versionID="31fc560264ac8e21aa352b25ed7ea4f9">
  <xsd:schema xmlns:xsd="http://www.w3.org/2001/XMLSchema" xmlns:xs="http://www.w3.org/2001/XMLSchema" xmlns:p="http://schemas.microsoft.com/office/2006/metadata/properties" xmlns:ns2="80579599-3ee1-434b-80d9-966500df6f60" xmlns:ns3="44e4fdc0-b760-4707-93c5-3416fdc3b596" targetNamespace="http://schemas.microsoft.com/office/2006/metadata/properties" ma:root="true" ma:fieldsID="23063e8a20fe1e45ba66696cb68aed61" ns2:_="" ns3:_="">
    <xsd:import namespace="80579599-3ee1-434b-80d9-966500df6f60"/>
    <xsd:import namespace="44e4fdc0-b760-4707-93c5-3416fdc3b5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79599-3ee1-434b-80d9-966500df6f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5d1157b-d09c-4f73-897c-58371665fbd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e4fdc0-b760-4707-93c5-3416fdc3b59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1a8ece8-6cee-423a-87ca-d61b46a05a18}" ma:internalName="TaxCatchAll" ma:showField="CatchAllData" ma:web="44e4fdc0-b760-4707-93c5-3416fdc3b59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6A1B84-CA3D-4E4E-ADB3-F653AA65DD13}">
  <ds:schemaRefs>
    <ds:schemaRef ds:uri="138d2b7e-faea-4328-ad67-acd89ce33ee9"/>
    <ds:schemaRef ds:uri="http://purl.org/dc/terms/"/>
    <ds:schemaRef ds:uri="http://purl.org/dc/dcmitype/"/>
    <ds:schemaRef ds:uri="http://schemas.microsoft.com/office/2006/metadata/properties"/>
    <ds:schemaRef ds:uri="http://schemas.openxmlformats.org/package/2006/metadata/core-properties"/>
    <ds:schemaRef ds:uri="096fe089-fcb7-4b69-b16b-8758257d0c8a"/>
    <ds:schemaRef ds:uri="http://purl.org/dc/elements/1.1/"/>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3B41CE4-18A8-4214-9528-E26D3B9B9CBC}"/>
</file>

<file path=customXml/itemProps3.xml><?xml version="1.0" encoding="utf-8"?>
<ds:datastoreItem xmlns:ds="http://schemas.openxmlformats.org/officeDocument/2006/customXml" ds:itemID="{F70AACEB-82DC-4E5A-9F7C-7CB90057A2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366</TotalTime>
  <Words>682</Words>
  <Application>Microsoft Office PowerPoint</Application>
  <PresentationFormat>Widescreen</PresentationFormat>
  <Paragraphs>151</Paragraphs>
  <Slides>12</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Arial</vt:lpstr>
      <vt:lpstr>Arial (Body)</vt:lpstr>
      <vt:lpstr>Arial (Headings)</vt:lpstr>
      <vt:lpstr>Avenir</vt:lpstr>
      <vt:lpstr>Calibri</vt:lpstr>
      <vt:lpstr>Courier New</vt:lpstr>
      <vt:lpstr>Gilroy</vt:lpstr>
      <vt:lpstr>Gotham</vt:lpstr>
      <vt:lpstr>Scotia</vt:lpstr>
      <vt:lpstr>Scotia Light</vt:lpstr>
      <vt:lpstr>Scotia Regular</vt:lpstr>
      <vt:lpstr>Wingdings</vt:lpstr>
      <vt:lpstr>CDSPI Master</vt:lpstr>
      <vt:lpstr>2_CDSPI Master</vt:lpstr>
      <vt:lpstr>4_Office Theme</vt:lpstr>
      <vt:lpstr>6_CDSPI Master</vt:lpstr>
      <vt:lpstr>CDSPI Update to the CDSS </vt:lpstr>
      <vt:lpstr>2024 Malpractice Insurance Renewal</vt:lpstr>
      <vt:lpstr>2024 Malpractice Insurance Renewal - continued</vt:lpstr>
      <vt:lpstr>Malpractice Claim Types – Procedures </vt:lpstr>
      <vt:lpstr>Malpractice Claim Types – Complaints</vt:lpstr>
      <vt:lpstr>Members’ Assistance Program (MAP)</vt:lpstr>
      <vt:lpstr>Cyber Insurance</vt:lpstr>
      <vt:lpstr>What is a Cyberattack?</vt:lpstr>
      <vt:lpstr>What cyber-crime related costs would be insured?</vt:lpstr>
      <vt:lpstr>What factors affect the premium?</vt:lpstr>
      <vt:lpstr>What are the premiums?</vt:lpstr>
      <vt:lpstr>Thank you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Aviva Shiff</dc:creator>
  <cp:lastModifiedBy>Stephanie Adriano</cp:lastModifiedBy>
  <cp:revision>105</cp:revision>
  <dcterms:created xsi:type="dcterms:W3CDTF">2023-08-14T15:47:51Z</dcterms:created>
  <dcterms:modified xsi:type="dcterms:W3CDTF">2024-01-03T16:49:08Z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0x01010081BF68A85AF21249B5AE490335C72A4C</vt:lpwstr>
  </property>
  <property fmtid="{D5CDD505-2E9C-101B-9397-08002B2CF9AE}" pid="3" name="MediaServiceImageTags">
    <vt:lpwstr/>
  </property>
</Properties>
</file>