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sldIdLst>
    <p:sldId id="256" r:id="rId7"/>
    <p:sldId id="310" r:id="rId8"/>
    <p:sldId id="259" r:id="rId9"/>
    <p:sldId id="311" r:id="rId10"/>
    <p:sldId id="312" r:id="rId11"/>
    <p:sldId id="313" r:id="rId12"/>
    <p:sldId id="314" r:id="rId13"/>
    <p:sldId id="261" r:id="rId14"/>
    <p:sldId id="262" r:id="rId15"/>
    <p:sldId id="317" r:id="rId16"/>
    <p:sldId id="315" r:id="rId17"/>
    <p:sldId id="316" r:id="rId18"/>
    <p:sldId id="318" r:id="rId19"/>
    <p:sldId id="263" r:id="rId20"/>
    <p:sldId id="319" r:id="rId21"/>
    <p:sldId id="308"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9A6E"/>
    <a:srgbClr val="02583D"/>
    <a:srgbClr val="58585A"/>
    <a:srgbClr val="B1D4A4"/>
    <a:srgbClr val="D1D3D4"/>
    <a:srgbClr val="9395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agan Fraser" userId="d97a2870-c82e-485a-87ca-b0b72a576ce4" providerId="ADAL" clId="{5727A3AC-90B6-47C8-80AF-EAFADCD26896}"/>
    <pc:docChg chg="undo redo custSel addSld delSld modSld sldOrd">
      <pc:chgData name="Meagan Fraser" userId="d97a2870-c82e-485a-87ca-b0b72a576ce4" providerId="ADAL" clId="{5727A3AC-90B6-47C8-80AF-EAFADCD26896}" dt="2023-05-31T15:24:45.029" v="3156" actId="27918"/>
      <pc:docMkLst>
        <pc:docMk/>
      </pc:docMkLst>
      <pc:sldChg chg="modSp mod">
        <pc:chgData name="Meagan Fraser" userId="d97a2870-c82e-485a-87ca-b0b72a576ce4" providerId="ADAL" clId="{5727A3AC-90B6-47C8-80AF-EAFADCD26896}" dt="2023-05-30T21:40:40.916" v="3152" actId="20577"/>
        <pc:sldMkLst>
          <pc:docMk/>
          <pc:sldMk cId="1861294924" sldId="256"/>
        </pc:sldMkLst>
        <pc:spChg chg="mod">
          <ac:chgData name="Meagan Fraser" userId="d97a2870-c82e-485a-87ca-b0b72a576ce4" providerId="ADAL" clId="{5727A3AC-90B6-47C8-80AF-EAFADCD26896}" dt="2023-05-29T15:08:30.936" v="1905" actId="2711"/>
          <ac:spMkLst>
            <pc:docMk/>
            <pc:sldMk cId="1861294924" sldId="256"/>
            <ac:spMk id="2" creationId="{E1D0BFD6-4715-41C1-9662-601456365E4E}"/>
          </ac:spMkLst>
        </pc:spChg>
        <pc:spChg chg="mod">
          <ac:chgData name="Meagan Fraser" userId="d97a2870-c82e-485a-87ca-b0b72a576ce4" providerId="ADAL" clId="{5727A3AC-90B6-47C8-80AF-EAFADCD26896}" dt="2023-05-30T21:40:40.916" v="3152" actId="20577"/>
          <ac:spMkLst>
            <pc:docMk/>
            <pc:sldMk cId="1861294924" sldId="256"/>
            <ac:spMk id="3" creationId="{E70BF4C4-ED2E-4E08-ADCC-AE46F53A087C}"/>
          </ac:spMkLst>
        </pc:spChg>
      </pc:sldChg>
      <pc:sldChg chg="del">
        <pc:chgData name="Meagan Fraser" userId="d97a2870-c82e-485a-87ca-b0b72a576ce4" providerId="ADAL" clId="{5727A3AC-90B6-47C8-80AF-EAFADCD26896}" dt="2023-05-26T19:11:49.659" v="6" actId="2696"/>
        <pc:sldMkLst>
          <pc:docMk/>
          <pc:sldMk cId="3342517238" sldId="257"/>
        </pc:sldMkLst>
      </pc:sldChg>
      <pc:sldChg chg="del ord">
        <pc:chgData name="Meagan Fraser" userId="d97a2870-c82e-485a-87ca-b0b72a576ce4" providerId="ADAL" clId="{5727A3AC-90B6-47C8-80AF-EAFADCD26896}" dt="2023-05-29T14:49:24.728" v="1736" actId="2696"/>
        <pc:sldMkLst>
          <pc:docMk/>
          <pc:sldMk cId="1242823086" sldId="258"/>
        </pc:sldMkLst>
      </pc:sldChg>
      <pc:sldChg chg="addSp delSp modSp add mod ord">
        <pc:chgData name="Meagan Fraser" userId="d97a2870-c82e-485a-87ca-b0b72a576ce4" providerId="ADAL" clId="{5727A3AC-90B6-47C8-80AF-EAFADCD26896}" dt="2023-05-30T20:40:18.683" v="3150" actId="2711"/>
        <pc:sldMkLst>
          <pc:docMk/>
          <pc:sldMk cId="2767979079" sldId="259"/>
        </pc:sldMkLst>
        <pc:spChg chg="del">
          <ac:chgData name="Meagan Fraser" userId="d97a2870-c82e-485a-87ca-b0b72a576ce4" providerId="ADAL" clId="{5727A3AC-90B6-47C8-80AF-EAFADCD26896}" dt="2023-05-26T19:23:24.444" v="373" actId="478"/>
          <ac:spMkLst>
            <pc:docMk/>
            <pc:sldMk cId="2767979079" sldId="259"/>
            <ac:spMk id="2" creationId="{3DA028DA-F5A4-4B26-A8A1-3D11D4368274}"/>
          </ac:spMkLst>
        </pc:spChg>
        <pc:spChg chg="mod">
          <ac:chgData name="Meagan Fraser" userId="d97a2870-c82e-485a-87ca-b0b72a576ce4" providerId="ADAL" clId="{5727A3AC-90B6-47C8-80AF-EAFADCD26896}" dt="2023-05-29T17:26:11.889" v="2478" actId="20577"/>
          <ac:spMkLst>
            <pc:docMk/>
            <pc:sldMk cId="2767979079" sldId="259"/>
            <ac:spMk id="3" creationId="{C951FED2-1CD9-F4B0-39D2-1419BC1D6466}"/>
          </ac:spMkLst>
        </pc:spChg>
        <pc:spChg chg="del mod">
          <ac:chgData name="Meagan Fraser" userId="d97a2870-c82e-485a-87ca-b0b72a576ce4" providerId="ADAL" clId="{5727A3AC-90B6-47C8-80AF-EAFADCD26896}" dt="2023-05-26T19:22:35.439" v="303" actId="478"/>
          <ac:spMkLst>
            <pc:docMk/>
            <pc:sldMk cId="2767979079" sldId="259"/>
            <ac:spMk id="4" creationId="{549AC858-AC28-4E1B-AC64-477477D9D59E}"/>
          </ac:spMkLst>
        </pc:spChg>
        <pc:spChg chg="del mod">
          <ac:chgData name="Meagan Fraser" userId="d97a2870-c82e-485a-87ca-b0b72a576ce4" providerId="ADAL" clId="{5727A3AC-90B6-47C8-80AF-EAFADCD26896}" dt="2023-05-26T19:23:25.646" v="374" actId="478"/>
          <ac:spMkLst>
            <pc:docMk/>
            <pc:sldMk cId="2767979079" sldId="259"/>
            <ac:spMk id="5" creationId="{6CBF78E4-D37F-6132-B923-9BE7A216A87F}"/>
          </ac:spMkLst>
        </pc:spChg>
        <pc:spChg chg="del">
          <ac:chgData name="Meagan Fraser" userId="d97a2870-c82e-485a-87ca-b0b72a576ce4" providerId="ADAL" clId="{5727A3AC-90B6-47C8-80AF-EAFADCD26896}" dt="2023-05-26T19:23:24.444" v="373" actId="478"/>
          <ac:spMkLst>
            <pc:docMk/>
            <pc:sldMk cId="2767979079" sldId="259"/>
            <ac:spMk id="6" creationId="{D58FE7F3-2CC0-93AC-8D9F-6207D78D54BD}"/>
          </ac:spMkLst>
        </pc:spChg>
        <pc:spChg chg="del">
          <ac:chgData name="Meagan Fraser" userId="d97a2870-c82e-485a-87ca-b0b72a576ce4" providerId="ADAL" clId="{5727A3AC-90B6-47C8-80AF-EAFADCD26896}" dt="2023-05-26T19:23:24.444" v="373" actId="478"/>
          <ac:spMkLst>
            <pc:docMk/>
            <pc:sldMk cId="2767979079" sldId="259"/>
            <ac:spMk id="7" creationId="{53FB777E-9D45-05E6-4634-F628E9ADEA1D}"/>
          </ac:spMkLst>
        </pc:spChg>
        <pc:spChg chg="del">
          <ac:chgData name="Meagan Fraser" userId="d97a2870-c82e-485a-87ca-b0b72a576ce4" providerId="ADAL" clId="{5727A3AC-90B6-47C8-80AF-EAFADCD26896}" dt="2023-05-26T19:23:24.444" v="373" actId="478"/>
          <ac:spMkLst>
            <pc:docMk/>
            <pc:sldMk cId="2767979079" sldId="259"/>
            <ac:spMk id="8" creationId="{97125F29-B9EC-FB2F-B6EB-74DCAD7CFEA5}"/>
          </ac:spMkLst>
        </pc:spChg>
        <pc:spChg chg="del">
          <ac:chgData name="Meagan Fraser" userId="d97a2870-c82e-485a-87ca-b0b72a576ce4" providerId="ADAL" clId="{5727A3AC-90B6-47C8-80AF-EAFADCD26896}" dt="2023-05-26T19:23:24.444" v="373" actId="478"/>
          <ac:spMkLst>
            <pc:docMk/>
            <pc:sldMk cId="2767979079" sldId="259"/>
            <ac:spMk id="9" creationId="{3F6B373D-36E2-4504-BB1F-8A430C24E945}"/>
          </ac:spMkLst>
        </pc:spChg>
        <pc:spChg chg="del">
          <ac:chgData name="Meagan Fraser" userId="d97a2870-c82e-485a-87ca-b0b72a576ce4" providerId="ADAL" clId="{5727A3AC-90B6-47C8-80AF-EAFADCD26896}" dt="2023-05-26T19:23:24.444" v="373" actId="478"/>
          <ac:spMkLst>
            <pc:docMk/>
            <pc:sldMk cId="2767979079" sldId="259"/>
            <ac:spMk id="10" creationId="{596A0703-A3D4-4C0A-B154-865A4026953C}"/>
          </ac:spMkLst>
        </pc:spChg>
        <pc:spChg chg="add del mod">
          <ac:chgData name="Meagan Fraser" userId="d97a2870-c82e-485a-87ca-b0b72a576ce4" providerId="ADAL" clId="{5727A3AC-90B6-47C8-80AF-EAFADCD26896}" dt="2023-05-26T19:22:39.752" v="304" actId="478"/>
          <ac:spMkLst>
            <pc:docMk/>
            <pc:sldMk cId="2767979079" sldId="259"/>
            <ac:spMk id="12" creationId="{96C5048B-49ED-4900-E515-E043EB32D366}"/>
          </ac:spMkLst>
        </pc:spChg>
        <pc:spChg chg="add del mod">
          <ac:chgData name="Meagan Fraser" userId="d97a2870-c82e-485a-87ca-b0b72a576ce4" providerId="ADAL" clId="{5727A3AC-90B6-47C8-80AF-EAFADCD26896}" dt="2023-05-26T19:25:57.013" v="475" actId="478"/>
          <ac:spMkLst>
            <pc:docMk/>
            <pc:sldMk cId="2767979079" sldId="259"/>
            <ac:spMk id="13" creationId="{97DAF13B-FE15-B3B9-EF6E-C7194061C68D}"/>
          </ac:spMkLst>
        </pc:spChg>
        <pc:spChg chg="add del mod">
          <ac:chgData name="Meagan Fraser" userId="d97a2870-c82e-485a-87ca-b0b72a576ce4" providerId="ADAL" clId="{5727A3AC-90B6-47C8-80AF-EAFADCD26896}" dt="2023-05-26T19:25:59.618" v="476" actId="478"/>
          <ac:spMkLst>
            <pc:docMk/>
            <pc:sldMk cId="2767979079" sldId="259"/>
            <ac:spMk id="15" creationId="{8E722275-23FF-C944-06C3-473A3B146148}"/>
          </ac:spMkLst>
        </pc:spChg>
        <pc:spChg chg="del">
          <ac:chgData name="Meagan Fraser" userId="d97a2870-c82e-485a-87ca-b0b72a576ce4" providerId="ADAL" clId="{5727A3AC-90B6-47C8-80AF-EAFADCD26896}" dt="2023-05-26T19:23:24.444" v="373" actId="478"/>
          <ac:spMkLst>
            <pc:docMk/>
            <pc:sldMk cId="2767979079" sldId="259"/>
            <ac:spMk id="16" creationId="{A077CDE6-DCAF-46D0-AB3A-F37241D65EC4}"/>
          </ac:spMkLst>
        </pc:spChg>
        <pc:spChg chg="mod">
          <ac:chgData name="Meagan Fraser" userId="d97a2870-c82e-485a-87ca-b0b72a576ce4" providerId="ADAL" clId="{5727A3AC-90B6-47C8-80AF-EAFADCD26896}" dt="2023-05-30T20:40:18.683" v="3150" actId="2711"/>
          <ac:spMkLst>
            <pc:docMk/>
            <pc:sldMk cId="2767979079" sldId="259"/>
            <ac:spMk id="20" creationId="{350D32C3-5DC1-3220-E8AB-B500D8B4D815}"/>
          </ac:spMkLst>
        </pc:spChg>
        <pc:spChg chg="del mod">
          <ac:chgData name="Meagan Fraser" userId="d97a2870-c82e-485a-87ca-b0b72a576ce4" providerId="ADAL" clId="{5727A3AC-90B6-47C8-80AF-EAFADCD26896}" dt="2023-05-26T19:22:34.298" v="302" actId="478"/>
          <ac:spMkLst>
            <pc:docMk/>
            <pc:sldMk cId="2767979079" sldId="259"/>
            <ac:spMk id="22" creationId="{6D8B8FB0-F260-F1B6-B22E-E168B1DBCC1E}"/>
          </ac:spMkLst>
        </pc:spChg>
        <pc:spChg chg="del mod">
          <ac:chgData name="Meagan Fraser" userId="d97a2870-c82e-485a-87ca-b0b72a576ce4" providerId="ADAL" clId="{5727A3AC-90B6-47C8-80AF-EAFADCD26896}" dt="2023-05-26T19:23:24.444" v="373" actId="478"/>
          <ac:spMkLst>
            <pc:docMk/>
            <pc:sldMk cId="2767979079" sldId="259"/>
            <ac:spMk id="23" creationId="{43344D7A-6A1B-A356-3D5C-E3E389475D83}"/>
          </ac:spMkLst>
        </pc:spChg>
      </pc:sldChg>
      <pc:sldChg chg="addSp delSp modSp mod">
        <pc:chgData name="Meagan Fraser" userId="d97a2870-c82e-485a-87ca-b0b72a576ce4" providerId="ADAL" clId="{5727A3AC-90B6-47C8-80AF-EAFADCD26896}" dt="2023-05-29T17:27:22.127" v="2488" actId="478"/>
        <pc:sldMkLst>
          <pc:docMk/>
          <pc:sldMk cId="2731619350" sldId="261"/>
        </pc:sldMkLst>
        <pc:spChg chg="add del mod">
          <ac:chgData name="Meagan Fraser" userId="d97a2870-c82e-485a-87ca-b0b72a576ce4" providerId="ADAL" clId="{5727A3AC-90B6-47C8-80AF-EAFADCD26896}" dt="2023-05-29T17:27:22.127" v="2488" actId="478"/>
          <ac:spMkLst>
            <pc:docMk/>
            <pc:sldMk cId="2731619350" sldId="261"/>
            <ac:spMk id="3" creationId="{A072658F-BFD4-D94A-9501-9E9D504D9159}"/>
          </ac:spMkLst>
        </pc:spChg>
        <pc:spChg chg="mod">
          <ac:chgData name="Meagan Fraser" userId="d97a2870-c82e-485a-87ca-b0b72a576ce4" providerId="ADAL" clId="{5727A3AC-90B6-47C8-80AF-EAFADCD26896}" dt="2023-05-29T15:11:12.119" v="1946" actId="2711"/>
          <ac:spMkLst>
            <pc:docMk/>
            <pc:sldMk cId="2731619350" sldId="261"/>
            <ac:spMk id="5" creationId="{5697DE1C-8E45-484D-91E4-83CFCBA9D116}"/>
          </ac:spMkLst>
        </pc:spChg>
        <pc:spChg chg="del">
          <ac:chgData name="Meagan Fraser" userId="d97a2870-c82e-485a-87ca-b0b72a576ce4" providerId="ADAL" clId="{5727A3AC-90B6-47C8-80AF-EAFADCD26896}" dt="2023-05-26T19:13:10.708" v="37" actId="478"/>
          <ac:spMkLst>
            <pc:docMk/>
            <pc:sldMk cId="2731619350" sldId="261"/>
            <ac:spMk id="6" creationId="{1AADFC06-CF67-45A8-AC65-6DD75413BC84}"/>
          </ac:spMkLst>
        </pc:spChg>
      </pc:sldChg>
      <pc:sldChg chg="modSp mod">
        <pc:chgData name="Meagan Fraser" userId="d97a2870-c82e-485a-87ca-b0b72a576ce4" providerId="ADAL" clId="{5727A3AC-90B6-47C8-80AF-EAFADCD26896}" dt="2023-05-29T17:28:49.801" v="2491" actId="27918"/>
        <pc:sldMkLst>
          <pc:docMk/>
          <pc:sldMk cId="1576558645" sldId="262"/>
        </pc:sldMkLst>
        <pc:spChg chg="mod">
          <ac:chgData name="Meagan Fraser" userId="d97a2870-c82e-485a-87ca-b0b72a576ce4" providerId="ADAL" clId="{5727A3AC-90B6-47C8-80AF-EAFADCD26896}" dt="2023-05-26T19:18:21.691" v="161" actId="255"/>
          <ac:spMkLst>
            <pc:docMk/>
            <pc:sldMk cId="1576558645" sldId="262"/>
            <ac:spMk id="2" creationId="{E8671C62-1279-4FC2-AF80-1128DDE066CE}"/>
          </ac:spMkLst>
        </pc:spChg>
        <pc:graphicFrameChg chg="mod">
          <ac:chgData name="Meagan Fraser" userId="d97a2870-c82e-485a-87ca-b0b72a576ce4" providerId="ADAL" clId="{5727A3AC-90B6-47C8-80AF-EAFADCD26896}" dt="2023-05-26T19:18:38.830" v="174" actId="1037"/>
          <ac:graphicFrameMkLst>
            <pc:docMk/>
            <pc:sldMk cId="1576558645" sldId="262"/>
            <ac:graphicFrameMk id="11" creationId="{E1EAF67A-6550-28FD-EA74-54BB3BDD8025}"/>
          </ac:graphicFrameMkLst>
        </pc:graphicFrameChg>
      </pc:sldChg>
      <pc:sldChg chg="addSp delSp modSp mod">
        <pc:chgData name="Meagan Fraser" userId="d97a2870-c82e-485a-87ca-b0b72a576ce4" providerId="ADAL" clId="{5727A3AC-90B6-47C8-80AF-EAFADCD26896}" dt="2023-05-29T14:59:28.236" v="1747" actId="1076"/>
        <pc:sldMkLst>
          <pc:docMk/>
          <pc:sldMk cId="2998929058" sldId="263"/>
        </pc:sldMkLst>
        <pc:spChg chg="del mod">
          <ac:chgData name="Meagan Fraser" userId="d97a2870-c82e-485a-87ca-b0b72a576ce4" providerId="ADAL" clId="{5727A3AC-90B6-47C8-80AF-EAFADCD26896}" dt="2023-05-29T14:59:16.277" v="1745" actId="478"/>
          <ac:spMkLst>
            <pc:docMk/>
            <pc:sldMk cId="2998929058" sldId="263"/>
            <ac:spMk id="2" creationId="{E8671C62-1279-4FC2-AF80-1128DDE066CE}"/>
          </ac:spMkLst>
        </pc:spChg>
        <pc:spChg chg="del mod">
          <ac:chgData name="Meagan Fraser" userId="d97a2870-c82e-485a-87ca-b0b72a576ce4" providerId="ADAL" clId="{5727A3AC-90B6-47C8-80AF-EAFADCD26896}" dt="2023-05-29T14:58:51.954" v="1737"/>
          <ac:spMkLst>
            <pc:docMk/>
            <pc:sldMk cId="2998929058" sldId="263"/>
            <ac:spMk id="4" creationId="{5392C871-969D-1198-4136-E41EF49D96A6}"/>
          </ac:spMkLst>
        </pc:spChg>
        <pc:spChg chg="add del mod">
          <ac:chgData name="Meagan Fraser" userId="d97a2870-c82e-485a-87ca-b0b72a576ce4" providerId="ADAL" clId="{5727A3AC-90B6-47C8-80AF-EAFADCD26896}" dt="2023-05-29T14:59:18.262" v="1746" actId="478"/>
          <ac:spMkLst>
            <pc:docMk/>
            <pc:sldMk cId="2998929058" sldId="263"/>
            <ac:spMk id="7" creationId="{75FDF71D-2069-3E2E-248F-4D5804AD26E1}"/>
          </ac:spMkLst>
        </pc:spChg>
        <pc:picChg chg="add mod">
          <ac:chgData name="Meagan Fraser" userId="d97a2870-c82e-485a-87ca-b0b72a576ce4" providerId="ADAL" clId="{5727A3AC-90B6-47C8-80AF-EAFADCD26896}" dt="2023-05-29T14:59:28.236" v="1747" actId="1076"/>
          <ac:picMkLst>
            <pc:docMk/>
            <pc:sldMk cId="2998929058" sldId="263"/>
            <ac:picMk id="5" creationId="{9B148365-552D-501C-83C6-A48F0F55C17D}"/>
          </ac:picMkLst>
        </pc:picChg>
      </pc:sldChg>
      <pc:sldChg chg="addSp delSp modSp mod">
        <pc:chgData name="Meagan Fraser" userId="d97a2870-c82e-485a-87ca-b0b72a576ce4" providerId="ADAL" clId="{5727A3AC-90B6-47C8-80AF-EAFADCD26896}" dt="2023-05-30T20:28:15.172" v="3142" actId="1076"/>
        <pc:sldMkLst>
          <pc:docMk/>
          <pc:sldMk cId="2018676459" sldId="274"/>
        </pc:sldMkLst>
        <pc:spChg chg="add del mod">
          <ac:chgData name="Meagan Fraser" userId="d97a2870-c82e-485a-87ca-b0b72a576ce4" providerId="ADAL" clId="{5727A3AC-90B6-47C8-80AF-EAFADCD26896}" dt="2023-05-29T17:43:21.915" v="2562" actId="478"/>
          <ac:spMkLst>
            <pc:docMk/>
            <pc:sldMk cId="2018676459" sldId="274"/>
            <ac:spMk id="3" creationId="{960623BC-930B-253D-8CF6-F59A9B331B32}"/>
          </ac:spMkLst>
        </pc:spChg>
        <pc:spChg chg="mod">
          <ac:chgData name="Meagan Fraser" userId="d97a2870-c82e-485a-87ca-b0b72a576ce4" providerId="ADAL" clId="{5727A3AC-90B6-47C8-80AF-EAFADCD26896}" dt="2023-05-30T20:28:15.172" v="3142" actId="1076"/>
          <ac:spMkLst>
            <pc:docMk/>
            <pc:sldMk cId="2018676459" sldId="274"/>
            <ac:spMk id="4" creationId="{3C07F23F-E329-4541-BFEF-29BD0862F8D2}"/>
          </ac:spMkLst>
        </pc:spChg>
        <pc:spChg chg="del">
          <ac:chgData name="Meagan Fraser" userId="d97a2870-c82e-485a-87ca-b0b72a576ce4" providerId="ADAL" clId="{5727A3AC-90B6-47C8-80AF-EAFADCD26896}" dt="2023-05-29T17:34:58.178" v="2560" actId="478"/>
          <ac:spMkLst>
            <pc:docMk/>
            <pc:sldMk cId="2018676459" sldId="274"/>
            <ac:spMk id="5" creationId="{D72594EB-4B82-40C2-AA12-27324F224811}"/>
          </ac:spMkLst>
        </pc:spChg>
      </pc:sldChg>
      <pc:sldChg chg="del">
        <pc:chgData name="Meagan Fraser" userId="d97a2870-c82e-485a-87ca-b0b72a576ce4" providerId="ADAL" clId="{5727A3AC-90B6-47C8-80AF-EAFADCD26896}" dt="2023-05-29T15:28:08.917" v="2087" actId="2696"/>
        <pc:sldMkLst>
          <pc:docMk/>
          <pc:sldMk cId="1197933796" sldId="307"/>
        </pc:sldMkLst>
      </pc:sldChg>
      <pc:sldChg chg="addSp delSp modSp mod">
        <pc:chgData name="Meagan Fraser" userId="d97a2870-c82e-485a-87ca-b0b72a576ce4" providerId="ADAL" clId="{5727A3AC-90B6-47C8-80AF-EAFADCD26896}" dt="2023-05-29T15:47:51.794" v="2353" actId="1076"/>
        <pc:sldMkLst>
          <pc:docMk/>
          <pc:sldMk cId="3875372432" sldId="308"/>
        </pc:sldMkLst>
        <pc:spChg chg="mod">
          <ac:chgData name="Meagan Fraser" userId="d97a2870-c82e-485a-87ca-b0b72a576ce4" providerId="ADAL" clId="{5727A3AC-90B6-47C8-80AF-EAFADCD26896}" dt="2023-05-29T15:47:49.837" v="2352" actId="1076"/>
          <ac:spMkLst>
            <pc:docMk/>
            <pc:sldMk cId="3875372432" sldId="308"/>
            <ac:spMk id="2" creationId="{E8671C62-1279-4FC2-AF80-1128DDE066CE}"/>
          </ac:spMkLst>
        </pc:spChg>
        <pc:spChg chg="del mod">
          <ac:chgData name="Meagan Fraser" userId="d97a2870-c82e-485a-87ca-b0b72a576ce4" providerId="ADAL" clId="{5727A3AC-90B6-47C8-80AF-EAFADCD26896}" dt="2023-05-29T15:42:21.032" v="2193" actId="478"/>
          <ac:spMkLst>
            <pc:docMk/>
            <pc:sldMk cId="3875372432" sldId="308"/>
            <ac:spMk id="3" creationId="{2B173948-D68E-A0A9-8F8B-B39485A042D3}"/>
          </ac:spMkLst>
        </pc:spChg>
        <pc:spChg chg="add del mod">
          <ac:chgData name="Meagan Fraser" userId="d97a2870-c82e-485a-87ca-b0b72a576ce4" providerId="ADAL" clId="{5727A3AC-90B6-47C8-80AF-EAFADCD26896}" dt="2023-05-29T15:42:23.202" v="2194" actId="478"/>
          <ac:spMkLst>
            <pc:docMk/>
            <pc:sldMk cId="3875372432" sldId="308"/>
            <ac:spMk id="6" creationId="{7A2CA637-0E20-F582-47A5-96F79BD31940}"/>
          </ac:spMkLst>
        </pc:spChg>
        <pc:graphicFrameChg chg="add mod modGraphic">
          <ac:chgData name="Meagan Fraser" userId="d97a2870-c82e-485a-87ca-b0b72a576ce4" providerId="ADAL" clId="{5727A3AC-90B6-47C8-80AF-EAFADCD26896}" dt="2023-05-29T15:47:51.794" v="2353" actId="1076"/>
          <ac:graphicFrameMkLst>
            <pc:docMk/>
            <pc:sldMk cId="3875372432" sldId="308"/>
            <ac:graphicFrameMk id="4" creationId="{005A7681-9C9A-DA9B-7795-92B521FFA1A1}"/>
          </ac:graphicFrameMkLst>
        </pc:graphicFrameChg>
      </pc:sldChg>
      <pc:sldChg chg="add del">
        <pc:chgData name="Meagan Fraser" userId="d97a2870-c82e-485a-87ca-b0b72a576ce4" providerId="ADAL" clId="{5727A3AC-90B6-47C8-80AF-EAFADCD26896}" dt="2023-05-26T19:11:46.192" v="5" actId="2696"/>
        <pc:sldMkLst>
          <pc:docMk/>
          <pc:sldMk cId="714465957" sldId="309"/>
        </pc:sldMkLst>
      </pc:sldChg>
      <pc:sldChg chg="modSp add mod">
        <pc:chgData name="Meagan Fraser" userId="d97a2870-c82e-485a-87ca-b0b72a576ce4" providerId="ADAL" clId="{5727A3AC-90B6-47C8-80AF-EAFADCD26896}" dt="2023-05-29T15:08:37.717" v="1906" actId="2711"/>
        <pc:sldMkLst>
          <pc:docMk/>
          <pc:sldMk cId="1252869129" sldId="310"/>
        </pc:sldMkLst>
        <pc:spChg chg="mod">
          <ac:chgData name="Meagan Fraser" userId="d97a2870-c82e-485a-87ca-b0b72a576ce4" providerId="ADAL" clId="{5727A3AC-90B6-47C8-80AF-EAFADCD26896}" dt="2023-05-29T15:08:37.717" v="1906" actId="2711"/>
          <ac:spMkLst>
            <pc:docMk/>
            <pc:sldMk cId="1252869129" sldId="310"/>
            <ac:spMk id="4" creationId="{549AC858-AC28-4E1B-AC64-477477D9D59E}"/>
          </ac:spMkLst>
        </pc:spChg>
        <pc:spChg chg="mod">
          <ac:chgData name="Meagan Fraser" userId="d97a2870-c82e-485a-87ca-b0b72a576ce4" providerId="ADAL" clId="{5727A3AC-90B6-47C8-80AF-EAFADCD26896}" dt="2023-05-29T15:04:18.939" v="1894" actId="255"/>
          <ac:spMkLst>
            <pc:docMk/>
            <pc:sldMk cId="1252869129" sldId="310"/>
            <ac:spMk id="5" creationId="{219B8559-C539-4D32-9D27-7D8FEEB6483D}"/>
          </ac:spMkLst>
        </pc:spChg>
      </pc:sldChg>
      <pc:sldChg chg="modSp add mod">
        <pc:chgData name="Meagan Fraser" userId="d97a2870-c82e-485a-87ca-b0b72a576ce4" providerId="ADAL" clId="{5727A3AC-90B6-47C8-80AF-EAFADCD26896}" dt="2023-05-29T17:13:36.865" v="2477" actId="2711"/>
        <pc:sldMkLst>
          <pc:docMk/>
          <pc:sldMk cId="314331111" sldId="311"/>
        </pc:sldMkLst>
        <pc:spChg chg="mod">
          <ac:chgData name="Meagan Fraser" userId="d97a2870-c82e-485a-87ca-b0b72a576ce4" providerId="ADAL" clId="{5727A3AC-90B6-47C8-80AF-EAFADCD26896}" dt="2023-05-29T15:10:52.917" v="1941" actId="2711"/>
          <ac:spMkLst>
            <pc:docMk/>
            <pc:sldMk cId="314331111" sldId="311"/>
            <ac:spMk id="2" creationId="{3DA028DA-F5A4-4B26-A8A1-3D11D4368274}"/>
          </ac:spMkLst>
        </pc:spChg>
        <pc:spChg chg="mod">
          <ac:chgData name="Meagan Fraser" userId="d97a2870-c82e-485a-87ca-b0b72a576ce4" providerId="ADAL" clId="{5727A3AC-90B6-47C8-80AF-EAFADCD26896}" dt="2023-05-29T17:13:33.588" v="2476" actId="2711"/>
          <ac:spMkLst>
            <pc:docMk/>
            <pc:sldMk cId="314331111" sldId="311"/>
            <ac:spMk id="3" creationId="{C951FED2-1CD9-F4B0-39D2-1419BC1D6466}"/>
          </ac:spMkLst>
        </pc:spChg>
        <pc:spChg chg="mod">
          <ac:chgData name="Meagan Fraser" userId="d97a2870-c82e-485a-87ca-b0b72a576ce4" providerId="ADAL" clId="{5727A3AC-90B6-47C8-80AF-EAFADCD26896}" dt="2023-05-29T15:49:06.742" v="2407" actId="14100"/>
          <ac:spMkLst>
            <pc:docMk/>
            <pc:sldMk cId="314331111" sldId="311"/>
            <ac:spMk id="4" creationId="{549AC858-AC28-4E1B-AC64-477477D9D59E}"/>
          </ac:spMkLst>
        </pc:spChg>
        <pc:spChg chg="mod">
          <ac:chgData name="Meagan Fraser" userId="d97a2870-c82e-485a-87ca-b0b72a576ce4" providerId="ADAL" clId="{5727A3AC-90B6-47C8-80AF-EAFADCD26896}" dt="2023-05-29T17:13:36.865" v="2477" actId="2711"/>
          <ac:spMkLst>
            <pc:docMk/>
            <pc:sldMk cId="314331111" sldId="311"/>
            <ac:spMk id="5" creationId="{6CBF78E4-D37F-6132-B923-9BE7A216A87F}"/>
          </ac:spMkLst>
        </pc:spChg>
        <pc:spChg chg="mod">
          <ac:chgData name="Meagan Fraser" userId="d97a2870-c82e-485a-87ca-b0b72a576ce4" providerId="ADAL" clId="{5727A3AC-90B6-47C8-80AF-EAFADCD26896}" dt="2023-05-29T15:10:17.703" v="1937" actId="1036"/>
          <ac:spMkLst>
            <pc:docMk/>
            <pc:sldMk cId="314331111" sldId="311"/>
            <ac:spMk id="6" creationId="{D58FE7F3-2CC0-93AC-8D9F-6207D78D54BD}"/>
          </ac:spMkLst>
        </pc:spChg>
        <pc:spChg chg="mod">
          <ac:chgData name="Meagan Fraser" userId="d97a2870-c82e-485a-87ca-b0b72a576ce4" providerId="ADAL" clId="{5727A3AC-90B6-47C8-80AF-EAFADCD26896}" dt="2023-05-29T15:10:17.703" v="1937" actId="1036"/>
          <ac:spMkLst>
            <pc:docMk/>
            <pc:sldMk cId="314331111" sldId="311"/>
            <ac:spMk id="7" creationId="{53FB777E-9D45-05E6-4634-F628E9ADEA1D}"/>
          </ac:spMkLst>
        </pc:spChg>
        <pc:spChg chg="mod">
          <ac:chgData name="Meagan Fraser" userId="d97a2870-c82e-485a-87ca-b0b72a576ce4" providerId="ADAL" clId="{5727A3AC-90B6-47C8-80AF-EAFADCD26896}" dt="2023-05-29T15:10:17.703" v="1937" actId="1036"/>
          <ac:spMkLst>
            <pc:docMk/>
            <pc:sldMk cId="314331111" sldId="311"/>
            <ac:spMk id="8" creationId="{97125F29-B9EC-FB2F-B6EB-74DCAD7CFEA5}"/>
          </ac:spMkLst>
        </pc:spChg>
        <pc:spChg chg="mod">
          <ac:chgData name="Meagan Fraser" userId="d97a2870-c82e-485a-87ca-b0b72a576ce4" providerId="ADAL" clId="{5727A3AC-90B6-47C8-80AF-EAFADCD26896}" dt="2023-05-29T15:10:55.967" v="1942" actId="2711"/>
          <ac:spMkLst>
            <pc:docMk/>
            <pc:sldMk cId="314331111" sldId="311"/>
            <ac:spMk id="9" creationId="{3F6B373D-36E2-4504-BB1F-8A430C24E945}"/>
          </ac:spMkLst>
        </pc:spChg>
        <pc:spChg chg="mod">
          <ac:chgData name="Meagan Fraser" userId="d97a2870-c82e-485a-87ca-b0b72a576ce4" providerId="ADAL" clId="{5727A3AC-90B6-47C8-80AF-EAFADCD26896}" dt="2023-05-29T15:10:59.669" v="1943" actId="2711"/>
          <ac:spMkLst>
            <pc:docMk/>
            <pc:sldMk cId="314331111" sldId="311"/>
            <ac:spMk id="10" creationId="{596A0703-A3D4-4C0A-B154-865A4026953C}"/>
          </ac:spMkLst>
        </pc:spChg>
        <pc:spChg chg="mod">
          <ac:chgData name="Meagan Fraser" userId="d97a2870-c82e-485a-87ca-b0b72a576ce4" providerId="ADAL" clId="{5727A3AC-90B6-47C8-80AF-EAFADCD26896}" dt="2023-05-29T15:11:05.713" v="1945" actId="2711"/>
          <ac:spMkLst>
            <pc:docMk/>
            <pc:sldMk cId="314331111" sldId="311"/>
            <ac:spMk id="16" creationId="{A077CDE6-DCAF-46D0-AB3A-F37241D65EC4}"/>
          </ac:spMkLst>
        </pc:spChg>
        <pc:spChg chg="mod">
          <ac:chgData name="Meagan Fraser" userId="d97a2870-c82e-485a-87ca-b0b72a576ce4" providerId="ADAL" clId="{5727A3AC-90B6-47C8-80AF-EAFADCD26896}" dt="2023-05-29T15:10:17.703" v="1937" actId="1036"/>
          <ac:spMkLst>
            <pc:docMk/>
            <pc:sldMk cId="314331111" sldId="311"/>
            <ac:spMk id="20" creationId="{350D32C3-5DC1-3220-E8AB-B500D8B4D815}"/>
          </ac:spMkLst>
        </pc:spChg>
        <pc:spChg chg="mod">
          <ac:chgData name="Meagan Fraser" userId="d97a2870-c82e-485a-87ca-b0b72a576ce4" providerId="ADAL" clId="{5727A3AC-90B6-47C8-80AF-EAFADCD26896}" dt="2023-05-29T15:10:17.703" v="1937" actId="1036"/>
          <ac:spMkLst>
            <pc:docMk/>
            <pc:sldMk cId="314331111" sldId="311"/>
            <ac:spMk id="22" creationId="{6D8B8FB0-F260-F1B6-B22E-E168B1DBCC1E}"/>
          </ac:spMkLst>
        </pc:spChg>
        <pc:spChg chg="mod">
          <ac:chgData name="Meagan Fraser" userId="d97a2870-c82e-485a-87ca-b0b72a576ce4" providerId="ADAL" clId="{5727A3AC-90B6-47C8-80AF-EAFADCD26896}" dt="2023-05-29T15:10:17.703" v="1937" actId="1036"/>
          <ac:spMkLst>
            <pc:docMk/>
            <pc:sldMk cId="314331111" sldId="311"/>
            <ac:spMk id="23" creationId="{43344D7A-6A1B-A356-3D5C-E3E389475D83}"/>
          </ac:spMkLst>
        </pc:spChg>
      </pc:sldChg>
      <pc:sldChg chg="addSp delSp modSp add mod">
        <pc:chgData name="Meagan Fraser" userId="d97a2870-c82e-485a-87ca-b0b72a576ce4" providerId="ADAL" clId="{5727A3AC-90B6-47C8-80AF-EAFADCD26896}" dt="2023-05-29T17:27:00.869" v="2487" actId="20577"/>
        <pc:sldMkLst>
          <pc:docMk/>
          <pc:sldMk cId="1075908981" sldId="312"/>
        </pc:sldMkLst>
        <pc:spChg chg="del mod">
          <ac:chgData name="Meagan Fraser" userId="d97a2870-c82e-485a-87ca-b0b72a576ce4" providerId="ADAL" clId="{5727A3AC-90B6-47C8-80AF-EAFADCD26896}" dt="2023-05-26T19:42:27.546" v="614" actId="478"/>
          <ac:spMkLst>
            <pc:docMk/>
            <pc:sldMk cId="1075908981" sldId="312"/>
            <ac:spMk id="2" creationId="{3DA028DA-F5A4-4B26-A8A1-3D11D4368274}"/>
          </ac:spMkLst>
        </pc:spChg>
        <pc:spChg chg="del">
          <ac:chgData name="Meagan Fraser" userId="d97a2870-c82e-485a-87ca-b0b72a576ce4" providerId="ADAL" clId="{5727A3AC-90B6-47C8-80AF-EAFADCD26896}" dt="2023-05-26T19:26:29.907" v="491" actId="478"/>
          <ac:spMkLst>
            <pc:docMk/>
            <pc:sldMk cId="1075908981" sldId="312"/>
            <ac:spMk id="3" creationId="{C951FED2-1CD9-F4B0-39D2-1419BC1D6466}"/>
          </ac:spMkLst>
        </pc:spChg>
        <pc:spChg chg="mod">
          <ac:chgData name="Meagan Fraser" userId="d97a2870-c82e-485a-87ca-b0b72a576ce4" providerId="ADAL" clId="{5727A3AC-90B6-47C8-80AF-EAFADCD26896}" dt="2023-05-29T15:48:28.280" v="2382" actId="255"/>
          <ac:spMkLst>
            <pc:docMk/>
            <pc:sldMk cId="1075908981" sldId="312"/>
            <ac:spMk id="4" creationId="{549AC858-AC28-4E1B-AC64-477477D9D59E}"/>
          </ac:spMkLst>
        </pc:spChg>
        <pc:spChg chg="del">
          <ac:chgData name="Meagan Fraser" userId="d97a2870-c82e-485a-87ca-b0b72a576ce4" providerId="ADAL" clId="{5727A3AC-90B6-47C8-80AF-EAFADCD26896}" dt="2023-05-26T19:38:59.998" v="575" actId="478"/>
          <ac:spMkLst>
            <pc:docMk/>
            <pc:sldMk cId="1075908981" sldId="312"/>
            <ac:spMk id="5" creationId="{6CBF78E4-D37F-6132-B923-9BE7A216A87F}"/>
          </ac:spMkLst>
        </pc:spChg>
        <pc:spChg chg="del">
          <ac:chgData name="Meagan Fraser" userId="d97a2870-c82e-485a-87ca-b0b72a576ce4" providerId="ADAL" clId="{5727A3AC-90B6-47C8-80AF-EAFADCD26896}" dt="2023-05-26T19:37:53.777" v="525" actId="478"/>
          <ac:spMkLst>
            <pc:docMk/>
            <pc:sldMk cId="1075908981" sldId="312"/>
            <ac:spMk id="6" creationId="{D58FE7F3-2CC0-93AC-8D9F-6207D78D54BD}"/>
          </ac:spMkLst>
        </pc:spChg>
        <pc:spChg chg="del">
          <ac:chgData name="Meagan Fraser" userId="d97a2870-c82e-485a-87ca-b0b72a576ce4" providerId="ADAL" clId="{5727A3AC-90B6-47C8-80AF-EAFADCD26896}" dt="2023-05-26T19:37:44.407" v="522" actId="478"/>
          <ac:spMkLst>
            <pc:docMk/>
            <pc:sldMk cId="1075908981" sldId="312"/>
            <ac:spMk id="7" creationId="{53FB777E-9D45-05E6-4634-F628E9ADEA1D}"/>
          </ac:spMkLst>
        </pc:spChg>
        <pc:spChg chg="del">
          <ac:chgData name="Meagan Fraser" userId="d97a2870-c82e-485a-87ca-b0b72a576ce4" providerId="ADAL" clId="{5727A3AC-90B6-47C8-80AF-EAFADCD26896}" dt="2023-05-26T19:37:44.407" v="522" actId="478"/>
          <ac:spMkLst>
            <pc:docMk/>
            <pc:sldMk cId="1075908981" sldId="312"/>
            <ac:spMk id="8" creationId="{97125F29-B9EC-FB2F-B6EB-74DCAD7CFEA5}"/>
          </ac:spMkLst>
        </pc:spChg>
        <pc:spChg chg="del">
          <ac:chgData name="Meagan Fraser" userId="d97a2870-c82e-485a-87ca-b0b72a576ce4" providerId="ADAL" clId="{5727A3AC-90B6-47C8-80AF-EAFADCD26896}" dt="2023-05-26T19:38:17.653" v="554" actId="478"/>
          <ac:spMkLst>
            <pc:docMk/>
            <pc:sldMk cId="1075908981" sldId="312"/>
            <ac:spMk id="9" creationId="{3F6B373D-36E2-4504-BB1F-8A430C24E945}"/>
          </ac:spMkLst>
        </pc:spChg>
        <pc:spChg chg="del">
          <ac:chgData name="Meagan Fraser" userId="d97a2870-c82e-485a-87ca-b0b72a576ce4" providerId="ADAL" clId="{5727A3AC-90B6-47C8-80AF-EAFADCD26896}" dt="2023-05-26T19:37:44.407" v="522" actId="478"/>
          <ac:spMkLst>
            <pc:docMk/>
            <pc:sldMk cId="1075908981" sldId="312"/>
            <ac:spMk id="10" creationId="{596A0703-A3D4-4C0A-B154-865A4026953C}"/>
          </ac:spMkLst>
        </pc:spChg>
        <pc:spChg chg="add del">
          <ac:chgData name="Meagan Fraser" userId="d97a2870-c82e-485a-87ca-b0b72a576ce4" providerId="ADAL" clId="{5727A3AC-90B6-47C8-80AF-EAFADCD26896}" dt="2023-05-26T19:29:45.335" v="497" actId="22"/>
          <ac:spMkLst>
            <pc:docMk/>
            <pc:sldMk cId="1075908981" sldId="312"/>
            <ac:spMk id="13" creationId="{5045A609-3795-AAD4-C855-AAFDE9972251}"/>
          </ac:spMkLst>
        </pc:spChg>
        <pc:spChg chg="del">
          <ac:chgData name="Meagan Fraser" userId="d97a2870-c82e-485a-87ca-b0b72a576ce4" providerId="ADAL" clId="{5727A3AC-90B6-47C8-80AF-EAFADCD26896}" dt="2023-05-26T19:37:44.407" v="522" actId="478"/>
          <ac:spMkLst>
            <pc:docMk/>
            <pc:sldMk cId="1075908981" sldId="312"/>
            <ac:spMk id="16" creationId="{A077CDE6-DCAF-46D0-AB3A-F37241D65EC4}"/>
          </ac:spMkLst>
        </pc:spChg>
        <pc:spChg chg="add del mod">
          <ac:chgData name="Meagan Fraser" userId="d97a2870-c82e-485a-87ca-b0b72a576ce4" providerId="ADAL" clId="{5727A3AC-90B6-47C8-80AF-EAFADCD26896}" dt="2023-05-26T20:00:08.741" v="824" actId="478"/>
          <ac:spMkLst>
            <pc:docMk/>
            <pc:sldMk cId="1075908981" sldId="312"/>
            <ac:spMk id="17" creationId="{1881A5D2-8BB0-D9D0-79E7-0056E7EEAD0A}"/>
          </ac:spMkLst>
        </pc:spChg>
        <pc:spChg chg="add del mod">
          <ac:chgData name="Meagan Fraser" userId="d97a2870-c82e-485a-87ca-b0b72a576ce4" providerId="ADAL" clId="{5727A3AC-90B6-47C8-80AF-EAFADCD26896}" dt="2023-05-26T20:00:11.145" v="826" actId="478"/>
          <ac:spMkLst>
            <pc:docMk/>
            <pc:sldMk cId="1075908981" sldId="312"/>
            <ac:spMk id="18" creationId="{850A9FC2-D8DC-6F0B-7C5D-F334245A3D24}"/>
          </ac:spMkLst>
        </pc:spChg>
        <pc:spChg chg="add mod">
          <ac:chgData name="Meagan Fraser" userId="d97a2870-c82e-485a-87ca-b0b72a576ce4" providerId="ADAL" clId="{5727A3AC-90B6-47C8-80AF-EAFADCD26896}" dt="2023-05-29T15:10:38.625" v="1939" actId="2711"/>
          <ac:spMkLst>
            <pc:docMk/>
            <pc:sldMk cId="1075908981" sldId="312"/>
            <ac:spMk id="19" creationId="{72D4F013-BA6F-7022-6591-18E7F466A166}"/>
          </ac:spMkLst>
        </pc:spChg>
        <pc:spChg chg="del">
          <ac:chgData name="Meagan Fraser" userId="d97a2870-c82e-485a-87ca-b0b72a576ce4" providerId="ADAL" clId="{5727A3AC-90B6-47C8-80AF-EAFADCD26896}" dt="2023-05-26T19:26:30.732" v="492" actId="478"/>
          <ac:spMkLst>
            <pc:docMk/>
            <pc:sldMk cId="1075908981" sldId="312"/>
            <ac:spMk id="20" creationId="{350D32C3-5DC1-3220-E8AB-B500D8B4D815}"/>
          </ac:spMkLst>
        </pc:spChg>
        <pc:spChg chg="add del mod">
          <ac:chgData name="Meagan Fraser" userId="d97a2870-c82e-485a-87ca-b0b72a576ce4" providerId="ADAL" clId="{5727A3AC-90B6-47C8-80AF-EAFADCD26896}" dt="2023-05-26T20:09:32.237" v="947" actId="478"/>
          <ac:spMkLst>
            <pc:docMk/>
            <pc:sldMk cId="1075908981" sldId="312"/>
            <ac:spMk id="21" creationId="{446374B5-5E9C-45FC-C529-2DACB91C26F1}"/>
          </ac:spMkLst>
        </pc:spChg>
        <pc:spChg chg="mod">
          <ac:chgData name="Meagan Fraser" userId="d97a2870-c82e-485a-87ca-b0b72a576ce4" providerId="ADAL" clId="{5727A3AC-90B6-47C8-80AF-EAFADCD26896}" dt="2023-05-29T17:27:00.869" v="2487" actId="20577"/>
          <ac:spMkLst>
            <pc:docMk/>
            <pc:sldMk cId="1075908981" sldId="312"/>
            <ac:spMk id="22" creationId="{6D8B8FB0-F260-F1B6-B22E-E168B1DBCC1E}"/>
          </ac:spMkLst>
        </pc:spChg>
        <pc:spChg chg="del">
          <ac:chgData name="Meagan Fraser" userId="d97a2870-c82e-485a-87ca-b0b72a576ce4" providerId="ADAL" clId="{5727A3AC-90B6-47C8-80AF-EAFADCD26896}" dt="2023-05-26T19:37:44.407" v="522" actId="478"/>
          <ac:spMkLst>
            <pc:docMk/>
            <pc:sldMk cId="1075908981" sldId="312"/>
            <ac:spMk id="23" creationId="{43344D7A-6A1B-A356-3D5C-E3E389475D83}"/>
          </ac:spMkLst>
        </pc:spChg>
        <pc:graphicFrameChg chg="add del mod">
          <ac:chgData name="Meagan Fraser" userId="d97a2870-c82e-485a-87ca-b0b72a576ce4" providerId="ADAL" clId="{5727A3AC-90B6-47C8-80AF-EAFADCD26896}" dt="2023-05-26T19:29:43.923" v="494"/>
          <ac:graphicFrameMkLst>
            <pc:docMk/>
            <pc:sldMk cId="1075908981" sldId="312"/>
            <ac:graphicFrameMk id="11" creationId="{907CF469-6F77-E7AA-CDA3-E0F39DA694D8}"/>
          </ac:graphicFrameMkLst>
        </pc:graphicFrameChg>
        <pc:graphicFrameChg chg="add del mod">
          <ac:chgData name="Meagan Fraser" userId="d97a2870-c82e-485a-87ca-b0b72a576ce4" providerId="ADAL" clId="{5727A3AC-90B6-47C8-80AF-EAFADCD26896}" dt="2023-05-26T19:29:51.710" v="501"/>
          <ac:graphicFrameMkLst>
            <pc:docMk/>
            <pc:sldMk cId="1075908981" sldId="312"/>
            <ac:graphicFrameMk id="14" creationId="{7BCA70E1-4BAA-0A57-99D3-5AC419651108}"/>
          </ac:graphicFrameMkLst>
        </pc:graphicFrameChg>
        <pc:graphicFrameChg chg="add del mod">
          <ac:chgData name="Meagan Fraser" userId="d97a2870-c82e-485a-87ca-b0b72a576ce4" providerId="ADAL" clId="{5727A3AC-90B6-47C8-80AF-EAFADCD26896}" dt="2023-05-26T19:37:46.091" v="523" actId="478"/>
          <ac:graphicFrameMkLst>
            <pc:docMk/>
            <pc:sldMk cId="1075908981" sldId="312"/>
            <ac:graphicFrameMk id="15" creationId="{268BAF15-337E-6C43-6272-738CC2C5B1F4}"/>
          </ac:graphicFrameMkLst>
        </pc:graphicFrameChg>
      </pc:sldChg>
      <pc:sldChg chg="addSp delSp modSp add mod">
        <pc:chgData name="Meagan Fraser" userId="d97a2870-c82e-485a-87ca-b0b72a576ce4" providerId="ADAL" clId="{5727A3AC-90B6-47C8-80AF-EAFADCD26896}" dt="2023-05-30T16:36:27.225" v="3013" actId="255"/>
        <pc:sldMkLst>
          <pc:docMk/>
          <pc:sldMk cId="1874517585" sldId="313"/>
        </pc:sldMkLst>
        <pc:spChg chg="mod">
          <ac:chgData name="Meagan Fraser" userId="d97a2870-c82e-485a-87ca-b0b72a576ce4" providerId="ADAL" clId="{5727A3AC-90B6-47C8-80AF-EAFADCD26896}" dt="2023-05-29T15:48:12.242" v="2356" actId="113"/>
          <ac:spMkLst>
            <pc:docMk/>
            <pc:sldMk cId="1874517585" sldId="313"/>
            <ac:spMk id="2" creationId="{3DA028DA-F5A4-4B26-A8A1-3D11D4368274}"/>
          </ac:spMkLst>
        </pc:spChg>
        <pc:spChg chg="add mod">
          <ac:chgData name="Meagan Fraser" userId="d97a2870-c82e-485a-87ca-b0b72a576ce4" providerId="ADAL" clId="{5727A3AC-90B6-47C8-80AF-EAFADCD26896}" dt="2023-05-30T16:36:27.225" v="3013" actId="255"/>
          <ac:spMkLst>
            <pc:docMk/>
            <pc:sldMk cId="1874517585" sldId="313"/>
            <ac:spMk id="3" creationId="{53CDD5BB-A488-A019-EC25-5559502D9068}"/>
          </ac:spMkLst>
        </pc:spChg>
        <pc:spChg chg="del">
          <ac:chgData name="Meagan Fraser" userId="d97a2870-c82e-485a-87ca-b0b72a576ce4" providerId="ADAL" clId="{5727A3AC-90B6-47C8-80AF-EAFADCD26896}" dt="2023-05-26T19:57:23.539" v="789" actId="478"/>
          <ac:spMkLst>
            <pc:docMk/>
            <pc:sldMk cId="1874517585" sldId="313"/>
            <ac:spMk id="4" creationId="{549AC858-AC28-4E1B-AC64-477477D9D59E}"/>
          </ac:spMkLst>
        </pc:spChg>
        <pc:spChg chg="add del mod">
          <ac:chgData name="Meagan Fraser" userId="d97a2870-c82e-485a-87ca-b0b72a576ce4" providerId="ADAL" clId="{5727A3AC-90B6-47C8-80AF-EAFADCD26896}" dt="2023-05-26T20:00:34.506" v="852" actId="478"/>
          <ac:spMkLst>
            <pc:docMk/>
            <pc:sldMk cId="1874517585" sldId="313"/>
            <ac:spMk id="7" creationId="{5F8BD853-9F2A-EC4A-1639-FB25F3C4906C}"/>
          </ac:spMkLst>
        </pc:spChg>
        <pc:spChg chg="add del mod">
          <ac:chgData name="Meagan Fraser" userId="d97a2870-c82e-485a-87ca-b0b72a576ce4" providerId="ADAL" clId="{5727A3AC-90B6-47C8-80AF-EAFADCD26896}" dt="2023-05-26T19:57:31.383" v="792" actId="478"/>
          <ac:spMkLst>
            <pc:docMk/>
            <pc:sldMk cId="1874517585" sldId="313"/>
            <ac:spMk id="9" creationId="{99C18CCF-616A-7987-BC23-5C8004499DE2}"/>
          </ac:spMkLst>
        </pc:spChg>
        <pc:spChg chg="add del mod">
          <ac:chgData name="Meagan Fraser" userId="d97a2870-c82e-485a-87ca-b0b72a576ce4" providerId="ADAL" clId="{5727A3AC-90B6-47C8-80AF-EAFADCD26896}" dt="2023-05-26T20:01:47.994" v="892" actId="478"/>
          <ac:spMkLst>
            <pc:docMk/>
            <pc:sldMk cId="1874517585" sldId="313"/>
            <ac:spMk id="10" creationId="{78ABBA27-5E73-C23E-E068-E67BD312AAFD}"/>
          </ac:spMkLst>
        </pc:spChg>
        <pc:spChg chg="del mod">
          <ac:chgData name="Meagan Fraser" userId="d97a2870-c82e-485a-87ca-b0b72a576ce4" providerId="ADAL" clId="{5727A3AC-90B6-47C8-80AF-EAFADCD26896}" dt="2023-05-26T20:00:35.273" v="853" actId="478"/>
          <ac:spMkLst>
            <pc:docMk/>
            <pc:sldMk cId="1874517585" sldId="313"/>
            <ac:spMk id="17" creationId="{1881A5D2-8BB0-D9D0-79E7-0056E7EEAD0A}"/>
          </ac:spMkLst>
        </pc:spChg>
        <pc:spChg chg="del mod">
          <ac:chgData name="Meagan Fraser" userId="d97a2870-c82e-485a-87ca-b0b72a576ce4" providerId="ADAL" clId="{5727A3AC-90B6-47C8-80AF-EAFADCD26896}" dt="2023-05-26T20:00:49.288" v="857" actId="478"/>
          <ac:spMkLst>
            <pc:docMk/>
            <pc:sldMk cId="1874517585" sldId="313"/>
            <ac:spMk id="18" creationId="{850A9FC2-D8DC-6F0B-7C5D-F334245A3D24}"/>
          </ac:spMkLst>
        </pc:spChg>
        <pc:spChg chg="add del mod">
          <ac:chgData name="Meagan Fraser" userId="d97a2870-c82e-485a-87ca-b0b72a576ce4" providerId="ADAL" clId="{5727A3AC-90B6-47C8-80AF-EAFADCD26896}" dt="2023-05-26T20:00:38.207" v="854" actId="478"/>
          <ac:spMkLst>
            <pc:docMk/>
            <pc:sldMk cId="1874517585" sldId="313"/>
            <ac:spMk id="22" creationId="{6D8B8FB0-F260-F1B6-B22E-E168B1DBCC1E}"/>
          </ac:spMkLst>
        </pc:spChg>
        <pc:picChg chg="add del mod">
          <ac:chgData name="Meagan Fraser" userId="d97a2870-c82e-485a-87ca-b0b72a576ce4" providerId="ADAL" clId="{5727A3AC-90B6-47C8-80AF-EAFADCD26896}" dt="2023-05-26T19:54:51.874" v="718" actId="478"/>
          <ac:picMkLst>
            <pc:docMk/>
            <pc:sldMk cId="1874517585" sldId="313"/>
            <ac:picMk id="6" creationId="{A2C1CA51-88C0-732D-445D-784AFC71E8A5}"/>
          </ac:picMkLst>
        </pc:picChg>
      </pc:sldChg>
      <pc:sldChg chg="addSp delSp modSp add mod">
        <pc:chgData name="Meagan Fraser" userId="d97a2870-c82e-485a-87ca-b0b72a576ce4" providerId="ADAL" clId="{5727A3AC-90B6-47C8-80AF-EAFADCD26896}" dt="2023-05-29T15:48:09.250" v="2355" actId="113"/>
        <pc:sldMkLst>
          <pc:docMk/>
          <pc:sldMk cId="141882297" sldId="314"/>
        </pc:sldMkLst>
        <pc:spChg chg="del">
          <ac:chgData name="Meagan Fraser" userId="d97a2870-c82e-485a-87ca-b0b72a576ce4" providerId="ADAL" clId="{5727A3AC-90B6-47C8-80AF-EAFADCD26896}" dt="2023-05-26T20:02:33.249" v="894" actId="478"/>
          <ac:spMkLst>
            <pc:docMk/>
            <pc:sldMk cId="141882297" sldId="314"/>
            <ac:spMk id="2" creationId="{3DA028DA-F5A4-4B26-A8A1-3D11D4368274}"/>
          </ac:spMkLst>
        </pc:spChg>
        <pc:spChg chg="del mod">
          <ac:chgData name="Meagan Fraser" userId="d97a2870-c82e-485a-87ca-b0b72a576ce4" providerId="ADAL" clId="{5727A3AC-90B6-47C8-80AF-EAFADCD26896}" dt="2023-05-26T20:02:34.827" v="896" actId="478"/>
          <ac:spMkLst>
            <pc:docMk/>
            <pc:sldMk cId="141882297" sldId="314"/>
            <ac:spMk id="3" creationId="{53CDD5BB-A488-A019-EC25-5559502D9068}"/>
          </ac:spMkLst>
        </pc:spChg>
        <pc:spChg chg="add mod">
          <ac:chgData name="Meagan Fraser" userId="d97a2870-c82e-485a-87ca-b0b72a576ce4" providerId="ADAL" clId="{5727A3AC-90B6-47C8-80AF-EAFADCD26896}" dt="2023-05-29T15:48:09.250" v="2355" actId="113"/>
          <ac:spMkLst>
            <pc:docMk/>
            <pc:sldMk cId="141882297" sldId="314"/>
            <ac:spMk id="4" creationId="{B158F101-F027-92FE-547A-25DC7C056290}"/>
          </ac:spMkLst>
        </pc:spChg>
        <pc:spChg chg="add del mod">
          <ac:chgData name="Meagan Fraser" userId="d97a2870-c82e-485a-87ca-b0b72a576ce4" providerId="ADAL" clId="{5727A3AC-90B6-47C8-80AF-EAFADCD26896}" dt="2023-05-26T20:03:11.232" v="916" actId="478"/>
          <ac:spMkLst>
            <pc:docMk/>
            <pc:sldMk cId="141882297" sldId="314"/>
            <ac:spMk id="5" creationId="{05562EC4-BB85-BB0D-1DFD-7D7993AB67FE}"/>
          </ac:spMkLst>
        </pc:spChg>
        <pc:spChg chg="mod">
          <ac:chgData name="Meagan Fraser" userId="d97a2870-c82e-485a-87ca-b0b72a576ce4" providerId="ADAL" clId="{5727A3AC-90B6-47C8-80AF-EAFADCD26896}" dt="2023-05-29T15:07:47.421" v="1902" actId="2711"/>
          <ac:spMkLst>
            <pc:docMk/>
            <pc:sldMk cId="141882297" sldId="314"/>
            <ac:spMk id="7" creationId="{5F8BD853-9F2A-EC4A-1639-FB25F3C4906C}"/>
          </ac:spMkLst>
        </pc:spChg>
        <pc:spChg chg="del">
          <ac:chgData name="Meagan Fraser" userId="d97a2870-c82e-485a-87ca-b0b72a576ce4" providerId="ADAL" clId="{5727A3AC-90B6-47C8-80AF-EAFADCD26896}" dt="2023-05-26T20:03:42.011" v="938" actId="478"/>
          <ac:spMkLst>
            <pc:docMk/>
            <pc:sldMk cId="141882297" sldId="314"/>
            <ac:spMk id="17" creationId="{1881A5D2-8BB0-D9D0-79E7-0056E7EEAD0A}"/>
          </ac:spMkLst>
        </pc:spChg>
        <pc:spChg chg="mod">
          <ac:chgData name="Meagan Fraser" userId="d97a2870-c82e-485a-87ca-b0b72a576ce4" providerId="ADAL" clId="{5727A3AC-90B6-47C8-80AF-EAFADCD26896}" dt="2023-05-29T15:48:06.873" v="2354" actId="113"/>
          <ac:spMkLst>
            <pc:docMk/>
            <pc:sldMk cId="141882297" sldId="314"/>
            <ac:spMk id="18" creationId="{850A9FC2-D8DC-6F0B-7C5D-F334245A3D24}"/>
          </ac:spMkLst>
        </pc:spChg>
        <pc:spChg chg="mod">
          <ac:chgData name="Meagan Fraser" userId="d97a2870-c82e-485a-87ca-b0b72a576ce4" providerId="ADAL" clId="{5727A3AC-90B6-47C8-80AF-EAFADCD26896}" dt="2023-05-29T15:07:43.708" v="1901" actId="2711"/>
          <ac:spMkLst>
            <pc:docMk/>
            <pc:sldMk cId="141882297" sldId="314"/>
            <ac:spMk id="22" creationId="{6D8B8FB0-F260-F1B6-B22E-E168B1DBCC1E}"/>
          </ac:spMkLst>
        </pc:spChg>
      </pc:sldChg>
      <pc:sldChg chg="addSp delSp modSp add mod">
        <pc:chgData name="Meagan Fraser" userId="d97a2870-c82e-485a-87ca-b0b72a576ce4" providerId="ADAL" clId="{5727A3AC-90B6-47C8-80AF-EAFADCD26896}" dt="2023-05-29T17:30:32.311" v="2533" actId="1036"/>
        <pc:sldMkLst>
          <pc:docMk/>
          <pc:sldMk cId="3230014310" sldId="315"/>
        </pc:sldMkLst>
        <pc:spChg chg="mod">
          <ac:chgData name="Meagan Fraser" userId="d97a2870-c82e-485a-87ca-b0b72a576ce4" providerId="ADAL" clId="{5727A3AC-90B6-47C8-80AF-EAFADCD26896}" dt="2023-05-29T17:30:25.334" v="2519" actId="20577"/>
          <ac:spMkLst>
            <pc:docMk/>
            <pc:sldMk cId="3230014310" sldId="315"/>
            <ac:spMk id="2" creationId="{E8671C62-1279-4FC2-AF80-1128DDE066CE}"/>
          </ac:spMkLst>
        </pc:spChg>
        <pc:graphicFrameChg chg="add del mod">
          <ac:chgData name="Meagan Fraser" userId="d97a2870-c82e-485a-87ca-b0b72a576ce4" providerId="ADAL" clId="{5727A3AC-90B6-47C8-80AF-EAFADCD26896}" dt="2023-05-26T20:31:51.993" v="1274" actId="478"/>
          <ac:graphicFrameMkLst>
            <pc:docMk/>
            <pc:sldMk cId="3230014310" sldId="315"/>
            <ac:graphicFrameMk id="5" creationId="{E6569C58-429F-A4A9-945D-61A495A2C4F2}"/>
          </ac:graphicFrameMkLst>
        </pc:graphicFrameChg>
        <pc:graphicFrameChg chg="add mod">
          <ac:chgData name="Meagan Fraser" userId="d97a2870-c82e-485a-87ca-b0b72a576ce4" providerId="ADAL" clId="{5727A3AC-90B6-47C8-80AF-EAFADCD26896}" dt="2023-05-29T17:30:32.311" v="2533" actId="1036"/>
          <ac:graphicFrameMkLst>
            <pc:docMk/>
            <pc:sldMk cId="3230014310" sldId="315"/>
            <ac:graphicFrameMk id="6" creationId="{368D38C7-C2C7-022D-AC36-C32A3CB3FF63}"/>
          </ac:graphicFrameMkLst>
        </pc:graphicFrameChg>
        <pc:graphicFrameChg chg="del">
          <ac:chgData name="Meagan Fraser" userId="d97a2870-c82e-485a-87ca-b0b72a576ce4" providerId="ADAL" clId="{5727A3AC-90B6-47C8-80AF-EAFADCD26896}" dt="2023-05-26T20:10:34.016" v="992" actId="478"/>
          <ac:graphicFrameMkLst>
            <pc:docMk/>
            <pc:sldMk cId="3230014310" sldId="315"/>
            <ac:graphicFrameMk id="11" creationId="{E1EAF67A-6550-28FD-EA74-54BB3BDD8025}"/>
          </ac:graphicFrameMkLst>
        </pc:graphicFrameChg>
      </pc:sldChg>
      <pc:sldChg chg="addSp modSp add mod">
        <pc:chgData name="Meagan Fraser" userId="d97a2870-c82e-485a-87ca-b0b72a576ce4" providerId="ADAL" clId="{5727A3AC-90B6-47C8-80AF-EAFADCD26896}" dt="2023-05-30T20:39:37.283" v="3149" actId="20577"/>
        <pc:sldMkLst>
          <pc:docMk/>
          <pc:sldMk cId="328541749" sldId="316"/>
        </pc:sldMkLst>
        <pc:spChg chg="mod">
          <ac:chgData name="Meagan Fraser" userId="d97a2870-c82e-485a-87ca-b0b72a576ce4" providerId="ADAL" clId="{5727A3AC-90B6-47C8-80AF-EAFADCD26896}" dt="2023-05-29T17:51:49.343" v="2660" actId="20577"/>
          <ac:spMkLst>
            <pc:docMk/>
            <pc:sldMk cId="328541749" sldId="316"/>
            <ac:spMk id="2" creationId="{E8671C62-1279-4FC2-AF80-1128DDE066CE}"/>
          </ac:spMkLst>
        </pc:spChg>
        <pc:spChg chg="add mod">
          <ac:chgData name="Meagan Fraser" userId="d97a2870-c82e-485a-87ca-b0b72a576ce4" providerId="ADAL" clId="{5727A3AC-90B6-47C8-80AF-EAFADCD26896}" dt="2023-05-30T20:39:37.283" v="3149" actId="20577"/>
          <ac:spMkLst>
            <pc:docMk/>
            <pc:sldMk cId="328541749" sldId="316"/>
            <ac:spMk id="3" creationId="{209FD997-EFFF-06A5-F7AB-0F54D45B32B8}"/>
          </ac:spMkLst>
        </pc:spChg>
        <pc:graphicFrameChg chg="mod">
          <ac:chgData name="Meagan Fraser" userId="d97a2870-c82e-485a-87ca-b0b72a576ce4" providerId="ADAL" clId="{5727A3AC-90B6-47C8-80AF-EAFADCD26896}" dt="2023-05-30T20:39:23.980" v="3146" actId="1076"/>
          <ac:graphicFrameMkLst>
            <pc:docMk/>
            <pc:sldMk cId="328541749" sldId="316"/>
            <ac:graphicFrameMk id="5" creationId="{E6569C58-429F-A4A9-945D-61A495A2C4F2}"/>
          </ac:graphicFrameMkLst>
        </pc:graphicFrameChg>
      </pc:sldChg>
      <pc:sldChg chg="addSp delSp modSp add mod ord">
        <pc:chgData name="Meagan Fraser" userId="d97a2870-c82e-485a-87ca-b0b72a576ce4" providerId="ADAL" clId="{5727A3AC-90B6-47C8-80AF-EAFADCD26896}" dt="2023-05-29T17:46:39.268" v="2652" actId="27918"/>
        <pc:sldMkLst>
          <pc:docMk/>
          <pc:sldMk cId="820346183" sldId="317"/>
        </pc:sldMkLst>
        <pc:spChg chg="mod">
          <ac:chgData name="Meagan Fraser" userId="d97a2870-c82e-485a-87ca-b0b72a576ce4" providerId="ADAL" clId="{5727A3AC-90B6-47C8-80AF-EAFADCD26896}" dt="2023-05-26T21:01:01.833" v="1639" actId="20577"/>
          <ac:spMkLst>
            <pc:docMk/>
            <pc:sldMk cId="820346183" sldId="317"/>
            <ac:spMk id="2" creationId="{E8671C62-1279-4FC2-AF80-1128DDE066CE}"/>
          </ac:spMkLst>
        </pc:spChg>
        <pc:graphicFrameChg chg="add del mod">
          <ac:chgData name="Meagan Fraser" userId="d97a2870-c82e-485a-87ca-b0b72a576ce4" providerId="ADAL" clId="{5727A3AC-90B6-47C8-80AF-EAFADCD26896}" dt="2023-05-26T21:06:56.121" v="1672" actId="478"/>
          <ac:graphicFrameMkLst>
            <pc:docMk/>
            <pc:sldMk cId="820346183" sldId="317"/>
            <ac:graphicFrameMk id="5" creationId="{06F970EC-1714-D914-BB88-DCBFE87DC05C}"/>
          </ac:graphicFrameMkLst>
        </pc:graphicFrameChg>
        <pc:graphicFrameChg chg="del mod">
          <ac:chgData name="Meagan Fraser" userId="d97a2870-c82e-485a-87ca-b0b72a576ce4" providerId="ADAL" clId="{5727A3AC-90B6-47C8-80AF-EAFADCD26896}" dt="2023-05-26T21:01:12.255" v="1641" actId="478"/>
          <ac:graphicFrameMkLst>
            <pc:docMk/>
            <pc:sldMk cId="820346183" sldId="317"/>
            <ac:graphicFrameMk id="6" creationId="{368D38C7-C2C7-022D-AC36-C32A3CB3FF63}"/>
          </ac:graphicFrameMkLst>
        </pc:graphicFrameChg>
        <pc:graphicFrameChg chg="add mod">
          <ac:chgData name="Meagan Fraser" userId="d97a2870-c82e-485a-87ca-b0b72a576ce4" providerId="ADAL" clId="{5727A3AC-90B6-47C8-80AF-EAFADCD26896}" dt="2023-05-26T21:12:29.062" v="1720" actId="1076"/>
          <ac:graphicFrameMkLst>
            <pc:docMk/>
            <pc:sldMk cId="820346183" sldId="317"/>
            <ac:graphicFrameMk id="10" creationId="{5DB15DE7-286E-BFDA-7064-DF768454F015}"/>
          </ac:graphicFrameMkLst>
        </pc:graphicFrameChg>
        <pc:picChg chg="add del mod">
          <ac:chgData name="Meagan Fraser" userId="d97a2870-c82e-485a-87ca-b0b72a576ce4" providerId="ADAL" clId="{5727A3AC-90B6-47C8-80AF-EAFADCD26896}" dt="2023-05-26T21:01:05.245" v="1640" actId="478"/>
          <ac:picMkLst>
            <pc:docMk/>
            <pc:sldMk cId="820346183" sldId="317"/>
            <ac:picMk id="2050" creationId="{5DA9027F-F468-2AC1-E104-CC74F2D78B61}"/>
          </ac:picMkLst>
        </pc:picChg>
      </pc:sldChg>
      <pc:sldChg chg="modSp add mod">
        <pc:chgData name="Meagan Fraser" userId="d97a2870-c82e-485a-87ca-b0b72a576ce4" providerId="ADAL" clId="{5727A3AC-90B6-47C8-80AF-EAFADCD26896}" dt="2023-05-31T15:24:45.029" v="3156" actId="27918"/>
        <pc:sldMkLst>
          <pc:docMk/>
          <pc:sldMk cId="251785716" sldId="318"/>
        </pc:sldMkLst>
        <pc:graphicFrameChg chg="mod">
          <ac:chgData name="Meagan Fraser" userId="d97a2870-c82e-485a-87ca-b0b72a576ce4" providerId="ADAL" clId="{5727A3AC-90B6-47C8-80AF-EAFADCD26896}" dt="2023-05-29T15:11:30.411" v="1950" actId="1076"/>
          <ac:graphicFrameMkLst>
            <pc:docMk/>
            <pc:sldMk cId="251785716" sldId="318"/>
            <ac:graphicFrameMk id="6" creationId="{368D38C7-C2C7-022D-AC36-C32A3CB3FF63}"/>
          </ac:graphicFrameMkLst>
        </pc:graphicFrameChg>
      </pc:sldChg>
      <pc:sldChg chg="addSp delSp modSp add mod">
        <pc:chgData name="Meagan Fraser" userId="d97a2870-c82e-485a-87ca-b0b72a576ce4" providerId="ADAL" clId="{5727A3AC-90B6-47C8-80AF-EAFADCD26896}" dt="2023-05-29T17:34:33.750" v="2559" actId="478"/>
        <pc:sldMkLst>
          <pc:docMk/>
          <pc:sldMk cId="1965726659" sldId="319"/>
        </pc:sldMkLst>
        <pc:spChg chg="mod">
          <ac:chgData name="Meagan Fraser" userId="d97a2870-c82e-485a-87ca-b0b72a576ce4" providerId="ADAL" clId="{5727A3AC-90B6-47C8-80AF-EAFADCD26896}" dt="2023-05-29T15:47:20.567" v="2344" actId="113"/>
          <ac:spMkLst>
            <pc:docMk/>
            <pc:sldMk cId="1965726659" sldId="319"/>
            <ac:spMk id="2" creationId="{E8671C62-1279-4FC2-AF80-1128DDE066CE}"/>
          </ac:spMkLst>
        </pc:spChg>
        <pc:spChg chg="del mod">
          <ac:chgData name="Meagan Fraser" userId="d97a2870-c82e-485a-87ca-b0b72a576ce4" providerId="ADAL" clId="{5727A3AC-90B6-47C8-80AF-EAFADCD26896}" dt="2023-05-29T15:22:45.938" v="2049" actId="478"/>
          <ac:spMkLst>
            <pc:docMk/>
            <pc:sldMk cId="1965726659" sldId="319"/>
            <ac:spMk id="4" creationId="{5392C871-969D-1198-4136-E41EF49D96A6}"/>
          </ac:spMkLst>
        </pc:spChg>
        <pc:spChg chg="add del mod">
          <ac:chgData name="Meagan Fraser" userId="d97a2870-c82e-485a-87ca-b0b72a576ce4" providerId="ADAL" clId="{5727A3AC-90B6-47C8-80AF-EAFADCD26896}" dt="2023-05-29T15:22:49.704" v="2050" actId="478"/>
          <ac:spMkLst>
            <pc:docMk/>
            <pc:sldMk cId="1965726659" sldId="319"/>
            <ac:spMk id="6" creationId="{033E68FE-28AD-7344-970A-4066245C4B60}"/>
          </ac:spMkLst>
        </pc:spChg>
        <pc:graphicFrameChg chg="add del mod modGraphic">
          <ac:chgData name="Meagan Fraser" userId="d97a2870-c82e-485a-87ca-b0b72a576ce4" providerId="ADAL" clId="{5727A3AC-90B6-47C8-80AF-EAFADCD26896}" dt="2023-05-29T17:34:33.750" v="2559" actId="478"/>
          <ac:graphicFrameMkLst>
            <pc:docMk/>
            <pc:sldMk cId="1965726659" sldId="319"/>
            <ac:graphicFrameMk id="3" creationId="{44216093-012E-822B-42AA-2215A0C462F9}"/>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206253245553041E-2"/>
          <c:y val="4.9234632798440092E-2"/>
          <c:w val="0.91658172302560359"/>
          <c:h val="0.81287768855743969"/>
        </c:manualLayout>
      </c:layout>
      <c:barChart>
        <c:barDir val="col"/>
        <c:grouping val="clustered"/>
        <c:varyColors val="0"/>
        <c:ser>
          <c:idx val="0"/>
          <c:order val="0"/>
          <c:tx>
            <c:strRef>
              <c:f>Sheet1!$B$1</c:f>
              <c:strCache>
                <c:ptCount val="1"/>
                <c:pt idx="0">
                  <c:v>January 15, 2021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General Practitioners </c:v>
                </c:pt>
                <c:pt idx="1">
                  <c:v>Specialists </c:v>
                </c:pt>
                <c:pt idx="2">
                  <c:v>Faculty</c:v>
                </c:pt>
              </c:strCache>
            </c:strRef>
          </c:cat>
          <c:val>
            <c:numRef>
              <c:f>Sheet1!$B$2:$B$4</c:f>
              <c:numCache>
                <c:formatCode>General</c:formatCode>
                <c:ptCount val="3"/>
                <c:pt idx="0">
                  <c:v>471</c:v>
                </c:pt>
                <c:pt idx="1">
                  <c:v>65</c:v>
                </c:pt>
                <c:pt idx="2">
                  <c:v>10</c:v>
                </c:pt>
              </c:numCache>
            </c:numRef>
          </c:val>
          <c:extLst>
            <c:ext xmlns:c16="http://schemas.microsoft.com/office/drawing/2014/chart" uri="{C3380CC4-5D6E-409C-BE32-E72D297353CC}">
              <c16:uniqueId val="{00000000-F778-4043-B7C6-CCA86F7010D4}"/>
            </c:ext>
          </c:extLst>
        </c:ser>
        <c:ser>
          <c:idx val="1"/>
          <c:order val="1"/>
          <c:tx>
            <c:strRef>
              <c:f>Sheet1!$C$1</c:f>
              <c:strCache>
                <c:ptCount val="1"/>
                <c:pt idx="0">
                  <c:v>January 15, 2022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General Practitioners </c:v>
                </c:pt>
                <c:pt idx="1">
                  <c:v>Specialists </c:v>
                </c:pt>
                <c:pt idx="2">
                  <c:v>Faculty</c:v>
                </c:pt>
              </c:strCache>
            </c:strRef>
          </c:cat>
          <c:val>
            <c:numRef>
              <c:f>Sheet1!$C$2:$C$4</c:f>
              <c:numCache>
                <c:formatCode>General</c:formatCode>
                <c:ptCount val="3"/>
                <c:pt idx="0">
                  <c:v>471</c:v>
                </c:pt>
                <c:pt idx="1">
                  <c:v>65</c:v>
                </c:pt>
                <c:pt idx="2">
                  <c:v>10</c:v>
                </c:pt>
              </c:numCache>
            </c:numRef>
          </c:val>
          <c:extLst>
            <c:ext xmlns:c16="http://schemas.microsoft.com/office/drawing/2014/chart" uri="{C3380CC4-5D6E-409C-BE32-E72D297353CC}">
              <c16:uniqueId val="{00000001-F778-4043-B7C6-CCA86F7010D4}"/>
            </c:ext>
          </c:extLst>
        </c:ser>
        <c:ser>
          <c:idx val="2"/>
          <c:order val="2"/>
          <c:tx>
            <c:strRef>
              <c:f>Sheet1!$D$1</c:f>
              <c:strCache>
                <c:ptCount val="1"/>
                <c:pt idx="0">
                  <c:v>January 15, 2023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glow rad="63500">
                <a:schemeClr val="accent1">
                  <a:alpha val="40000"/>
                </a:schemeClr>
              </a:glow>
            </a:effectLst>
          </c:spPr>
          <c:invertIfNegative val="0"/>
          <c:dLbls>
            <c:dLbl>
              <c:idx val="0"/>
              <c:layout>
                <c:manualLayout>
                  <c:x val="-1.7770778140595157E-3"/>
                  <c:y val="1.53409555377861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78-4043-B7C6-CCA86F7010D4}"/>
                </c:ext>
              </c:extLst>
            </c:dLbl>
            <c:dLbl>
              <c:idx val="1"/>
              <c:layout>
                <c:manualLayout>
                  <c:x val="-3.4930952234260718E-3"/>
                  <c:y val="-1.49612700004034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78-4043-B7C6-CCA86F7010D4}"/>
                </c:ext>
              </c:extLst>
            </c:dLbl>
            <c:dLbl>
              <c:idx val="2"/>
              <c:layout>
                <c:manualLayout>
                  <c:x val="0"/>
                  <c:y val="1.45691357568760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778-4043-B7C6-CCA86F7010D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General Practitioners </c:v>
                </c:pt>
                <c:pt idx="1">
                  <c:v>Specialists </c:v>
                </c:pt>
                <c:pt idx="2">
                  <c:v>Faculty</c:v>
                </c:pt>
              </c:strCache>
            </c:strRef>
          </c:cat>
          <c:val>
            <c:numRef>
              <c:f>Sheet1!$D$2:$D$4</c:f>
              <c:numCache>
                <c:formatCode>General</c:formatCode>
                <c:ptCount val="3"/>
                <c:pt idx="0">
                  <c:v>511</c:v>
                </c:pt>
                <c:pt idx="1">
                  <c:v>65</c:v>
                </c:pt>
                <c:pt idx="2">
                  <c:v>9</c:v>
                </c:pt>
              </c:numCache>
            </c:numRef>
          </c:val>
          <c:extLst>
            <c:ext xmlns:c16="http://schemas.microsoft.com/office/drawing/2014/chart" uri="{C3380CC4-5D6E-409C-BE32-E72D297353CC}">
              <c16:uniqueId val="{00000002-F778-4043-B7C6-CCA86F7010D4}"/>
            </c:ext>
          </c:extLst>
        </c:ser>
        <c:dLbls>
          <c:showLegendKey val="0"/>
          <c:showVal val="1"/>
          <c:showCatName val="0"/>
          <c:showSerName val="0"/>
          <c:showPercent val="0"/>
          <c:showBubbleSize val="0"/>
        </c:dLbls>
        <c:gapWidth val="75"/>
        <c:axId val="1468981824"/>
        <c:axId val="1904097376"/>
      </c:barChart>
      <c:catAx>
        <c:axId val="14689818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04097376"/>
        <c:crosses val="autoZero"/>
        <c:auto val="1"/>
        <c:lblAlgn val="ctr"/>
        <c:lblOffset val="100"/>
        <c:noMultiLvlLbl val="0"/>
      </c:catAx>
      <c:valAx>
        <c:axId val="1904097376"/>
        <c:scaling>
          <c:orientation val="minMax"/>
          <c:max val="5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68981824"/>
        <c:crosses val="autoZero"/>
        <c:crossBetween val="between"/>
      </c:valAx>
      <c:spPr>
        <a:noFill/>
        <a:ln>
          <a:noFill/>
        </a:ln>
        <a:effectLst/>
      </c:spPr>
    </c:plotArea>
    <c:legend>
      <c:legendPos val="b"/>
      <c:overlay val="0"/>
      <c:spPr>
        <a:noFill/>
        <a:ln w="15875">
          <a:solidFill>
            <a:schemeClr val="accent1"/>
          </a:solid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Regina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Endodontics </c:v>
                </c:pt>
                <c:pt idx="1">
                  <c:v>Oral Pathology &amp; Medicine </c:v>
                </c:pt>
                <c:pt idx="2">
                  <c:v>Oral Surgery </c:v>
                </c:pt>
                <c:pt idx="3">
                  <c:v>Orthodontics </c:v>
                </c:pt>
                <c:pt idx="4">
                  <c:v>Pedodontics</c:v>
                </c:pt>
                <c:pt idx="5">
                  <c:v>Periodontics</c:v>
                </c:pt>
                <c:pt idx="6">
                  <c:v>Oral &amp; Maxilofacial Radiology</c:v>
                </c:pt>
                <c:pt idx="7">
                  <c:v>Prosthodontics </c:v>
                </c:pt>
              </c:strCache>
            </c:strRef>
          </c:cat>
          <c:val>
            <c:numRef>
              <c:f>Sheet1!$B$2:$B$9</c:f>
              <c:numCache>
                <c:formatCode>General</c:formatCode>
                <c:ptCount val="8"/>
                <c:pt idx="0">
                  <c:v>2</c:v>
                </c:pt>
                <c:pt idx="2">
                  <c:v>4</c:v>
                </c:pt>
                <c:pt idx="3">
                  <c:v>5</c:v>
                </c:pt>
                <c:pt idx="4">
                  <c:v>5</c:v>
                </c:pt>
                <c:pt idx="5">
                  <c:v>3</c:v>
                </c:pt>
              </c:numCache>
            </c:numRef>
          </c:val>
          <c:extLst>
            <c:ext xmlns:c16="http://schemas.microsoft.com/office/drawing/2014/chart" uri="{C3380CC4-5D6E-409C-BE32-E72D297353CC}">
              <c16:uniqueId val="{00000000-B030-4AB4-9BA7-E91412FEF11F}"/>
            </c:ext>
          </c:extLst>
        </c:ser>
        <c:ser>
          <c:idx val="1"/>
          <c:order val="1"/>
          <c:tx>
            <c:strRef>
              <c:f>Sheet1!$C$1</c:f>
              <c:strCache>
                <c:ptCount val="1"/>
                <c:pt idx="0">
                  <c:v>Saskatoon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Endodontics </c:v>
                </c:pt>
                <c:pt idx="1">
                  <c:v>Oral Pathology &amp; Medicine </c:v>
                </c:pt>
                <c:pt idx="2">
                  <c:v>Oral Surgery </c:v>
                </c:pt>
                <c:pt idx="3">
                  <c:v>Orthodontics </c:v>
                </c:pt>
                <c:pt idx="4">
                  <c:v>Pedodontics</c:v>
                </c:pt>
                <c:pt idx="5">
                  <c:v>Periodontics</c:v>
                </c:pt>
                <c:pt idx="6">
                  <c:v>Oral &amp; Maxilofacial Radiology</c:v>
                </c:pt>
                <c:pt idx="7">
                  <c:v>Prosthodontics </c:v>
                </c:pt>
              </c:strCache>
            </c:strRef>
          </c:cat>
          <c:val>
            <c:numRef>
              <c:f>Sheet1!$C$2:$C$9</c:f>
              <c:numCache>
                <c:formatCode>General</c:formatCode>
                <c:ptCount val="8"/>
                <c:pt idx="0">
                  <c:v>4</c:v>
                </c:pt>
                <c:pt idx="1">
                  <c:v>3</c:v>
                </c:pt>
                <c:pt idx="2">
                  <c:v>4</c:v>
                </c:pt>
                <c:pt idx="3">
                  <c:v>11</c:v>
                </c:pt>
                <c:pt idx="4">
                  <c:v>5</c:v>
                </c:pt>
                <c:pt idx="5">
                  <c:v>6</c:v>
                </c:pt>
                <c:pt idx="6">
                  <c:v>2</c:v>
                </c:pt>
                <c:pt idx="7">
                  <c:v>3</c:v>
                </c:pt>
              </c:numCache>
            </c:numRef>
          </c:val>
          <c:extLst>
            <c:ext xmlns:c16="http://schemas.microsoft.com/office/drawing/2014/chart" uri="{C3380CC4-5D6E-409C-BE32-E72D297353CC}">
              <c16:uniqueId val="{00000001-B030-4AB4-9BA7-E91412FEF11F}"/>
            </c:ext>
          </c:extLst>
        </c:ser>
        <c:ser>
          <c:idx val="2"/>
          <c:order val="2"/>
          <c:tx>
            <c:strRef>
              <c:f>Sheet1!$D$1</c:f>
              <c:strCache>
                <c:ptCount val="1"/>
                <c:pt idx="0">
                  <c:v>Lloydminster/Estevan/Swift Current/North Battleford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Endodontics </c:v>
                </c:pt>
                <c:pt idx="1">
                  <c:v>Oral Pathology &amp; Medicine </c:v>
                </c:pt>
                <c:pt idx="2">
                  <c:v>Oral Surgery </c:v>
                </c:pt>
                <c:pt idx="3">
                  <c:v>Orthodontics </c:v>
                </c:pt>
                <c:pt idx="4">
                  <c:v>Pedodontics</c:v>
                </c:pt>
                <c:pt idx="5">
                  <c:v>Periodontics</c:v>
                </c:pt>
                <c:pt idx="6">
                  <c:v>Oral &amp; Maxilofacial Radiology</c:v>
                </c:pt>
                <c:pt idx="7">
                  <c:v>Prosthodontics </c:v>
                </c:pt>
              </c:strCache>
            </c:strRef>
          </c:cat>
          <c:val>
            <c:numRef>
              <c:f>Sheet1!$D$2:$D$9</c:f>
              <c:numCache>
                <c:formatCode>General</c:formatCode>
                <c:ptCount val="8"/>
                <c:pt idx="3">
                  <c:v>4</c:v>
                </c:pt>
              </c:numCache>
            </c:numRef>
          </c:val>
          <c:extLst>
            <c:ext xmlns:c16="http://schemas.microsoft.com/office/drawing/2014/chart" uri="{C3380CC4-5D6E-409C-BE32-E72D297353CC}">
              <c16:uniqueId val="{00000002-B030-4AB4-9BA7-E91412FEF11F}"/>
            </c:ext>
          </c:extLst>
        </c:ser>
        <c:dLbls>
          <c:dLblPos val="outEnd"/>
          <c:showLegendKey val="0"/>
          <c:showVal val="1"/>
          <c:showCatName val="0"/>
          <c:showSerName val="0"/>
          <c:showPercent val="0"/>
          <c:showBubbleSize val="0"/>
        </c:dLbls>
        <c:gapWidth val="182"/>
        <c:axId val="215730223"/>
        <c:axId val="215731663"/>
      </c:barChart>
      <c:catAx>
        <c:axId val="21573022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5731663"/>
        <c:crosses val="autoZero"/>
        <c:auto val="1"/>
        <c:lblAlgn val="ctr"/>
        <c:lblOffset val="100"/>
        <c:noMultiLvlLbl val="0"/>
      </c:catAx>
      <c:valAx>
        <c:axId val="2157316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5730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w="19050">
              <a:solidFill>
                <a:schemeClr val="bg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F531-4DAC-A0F3-7F06806485B0}"/>
              </c:ext>
            </c:extLst>
          </c:dPt>
          <c:dPt>
            <c:idx val="1"/>
            <c:bubble3D val="0"/>
            <c:spPr>
              <a:solidFill>
                <a:schemeClr val="accent2"/>
              </a:solidFill>
              <a:ln w="19050">
                <a:solidFill>
                  <a:schemeClr val="bg1"/>
                </a:solidFill>
              </a:ln>
              <a:effectLst/>
            </c:spPr>
            <c:extLst>
              <c:ext xmlns:c16="http://schemas.microsoft.com/office/drawing/2014/chart" uri="{C3380CC4-5D6E-409C-BE32-E72D297353CC}">
                <c16:uniqueId val="{00000003-F531-4DAC-A0F3-7F06806485B0}"/>
              </c:ext>
            </c:extLst>
          </c:dPt>
          <c:dPt>
            <c:idx val="2"/>
            <c:bubble3D val="0"/>
            <c:spPr>
              <a:solidFill>
                <a:schemeClr val="accent3"/>
              </a:solidFill>
              <a:ln w="19050">
                <a:solidFill>
                  <a:schemeClr val="bg1"/>
                </a:solidFill>
              </a:ln>
              <a:effectLst/>
            </c:spPr>
            <c:extLst>
              <c:ext xmlns:c16="http://schemas.microsoft.com/office/drawing/2014/chart" uri="{C3380CC4-5D6E-409C-BE32-E72D297353CC}">
                <c16:uniqueId val="{00000005-F531-4DAC-A0F3-7F06806485B0}"/>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F531-4DAC-A0F3-7F06806485B0}"/>
              </c:ext>
            </c:extLst>
          </c:dPt>
          <c:dPt>
            <c:idx val="4"/>
            <c:bubble3D val="0"/>
            <c:spPr>
              <a:solidFill>
                <a:schemeClr val="accent5"/>
              </a:solidFill>
              <a:ln w="19050">
                <a:solidFill>
                  <a:schemeClr val="bg1"/>
                </a:solidFill>
              </a:ln>
              <a:effectLst/>
            </c:spPr>
            <c:extLst>
              <c:ext xmlns:c16="http://schemas.microsoft.com/office/drawing/2014/chart" uri="{C3380CC4-5D6E-409C-BE32-E72D297353CC}">
                <c16:uniqueId val="{00000009-F531-4DAC-A0F3-7F06806485B0}"/>
              </c:ext>
            </c:extLst>
          </c:dPt>
          <c:dLbls>
            <c:dLbl>
              <c:idx val="0"/>
              <c:layout>
                <c:manualLayout>
                  <c:x val="4.3528795269185301E-2"/>
                  <c:y val="4.16682428160398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31-4DAC-A0F3-7F06806485B0}"/>
                </c:ext>
              </c:extLst>
            </c:dLbl>
            <c:dLbl>
              <c:idx val="1"/>
              <c:layout>
                <c:manualLayout>
                  <c:x val="-1.4509598423061806E-2"/>
                  <c:y val="3.676609660238799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31-4DAC-A0F3-7F06806485B0}"/>
                </c:ext>
              </c:extLst>
            </c:dLbl>
            <c:dLbl>
              <c:idx val="2"/>
              <c:layout>
                <c:manualLayout>
                  <c:x val="-2.5794841640998784E-2"/>
                  <c:y val="1.470643864095523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31-4DAC-A0F3-7F06806485B0}"/>
                </c:ext>
              </c:extLst>
            </c:dLbl>
            <c:dLbl>
              <c:idx val="3"/>
              <c:layout>
                <c:manualLayout>
                  <c:x val="-2.740701924356119E-2"/>
                  <c:y val="2.696180417508456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31-4DAC-A0F3-7F06806485B0}"/>
                </c:ext>
              </c:extLst>
            </c:dLbl>
            <c:dLbl>
              <c:idx val="4"/>
              <c:layout>
                <c:manualLayout>
                  <c:x val="3.2243552051248403E-2"/>
                  <c:y val="-3.431502349556220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531-4DAC-A0F3-7F06806485B0}"/>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Saskatoon</c:v>
                </c:pt>
                <c:pt idx="1">
                  <c:v>Regina</c:v>
                </c:pt>
                <c:pt idx="2">
                  <c:v>Prince Albert</c:v>
                </c:pt>
                <c:pt idx="3">
                  <c:v>North Battleford</c:v>
                </c:pt>
                <c:pt idx="4">
                  <c:v>Swift Current</c:v>
                </c:pt>
              </c:strCache>
            </c:strRef>
          </c:cat>
          <c:val>
            <c:numRef>
              <c:f>Sheet1!$B$2:$B$6</c:f>
              <c:numCache>
                <c:formatCode>General</c:formatCode>
                <c:ptCount val="5"/>
                <c:pt idx="0">
                  <c:v>226</c:v>
                </c:pt>
                <c:pt idx="1">
                  <c:v>135</c:v>
                </c:pt>
                <c:pt idx="2">
                  <c:v>47</c:v>
                </c:pt>
                <c:pt idx="3">
                  <c:v>22</c:v>
                </c:pt>
                <c:pt idx="4">
                  <c:v>17</c:v>
                </c:pt>
              </c:numCache>
            </c:numRef>
          </c:val>
          <c:extLst>
            <c:ext xmlns:c16="http://schemas.microsoft.com/office/drawing/2014/chart" uri="{C3380CC4-5D6E-409C-BE32-E72D297353CC}">
              <c16:uniqueId val="{0000000A-F531-4DAC-A0F3-7F06806485B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cmpd="sng">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986213878366066"/>
          <c:y val="0"/>
          <c:w val="0.24513278788765666"/>
          <c:h val="0.41091758141229684"/>
        </c:manualLayout>
      </c:layout>
      <c:pieChart>
        <c:varyColors val="1"/>
        <c:ser>
          <c:idx val="0"/>
          <c:order val="0"/>
          <c:tx>
            <c:strRef>
              <c:f>Sheet1!$B$1</c:f>
              <c:strCache>
                <c:ptCount val="1"/>
                <c:pt idx="0">
                  <c:v>Column1</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1182-45BC-B782-1A197D5B1033}"/>
              </c:ext>
            </c:extLst>
          </c:dPt>
          <c:dPt>
            <c:idx val="1"/>
            <c:bubble3D val="0"/>
            <c:spPr>
              <a:solidFill>
                <a:schemeClr val="accent2"/>
              </a:solidFill>
              <a:ln w="19050">
                <a:noFill/>
              </a:ln>
              <a:effectLst/>
            </c:spPr>
            <c:extLst>
              <c:ext xmlns:c16="http://schemas.microsoft.com/office/drawing/2014/chart" uri="{C3380CC4-5D6E-409C-BE32-E72D297353CC}">
                <c16:uniqueId val="{00000005-1182-45BC-B782-1A197D5B1033}"/>
              </c:ext>
            </c:extLst>
          </c:dPt>
          <c:dPt>
            <c:idx val="2"/>
            <c:bubble3D val="0"/>
            <c:spPr>
              <a:solidFill>
                <a:schemeClr val="accent3"/>
              </a:solidFill>
              <a:ln w="19050">
                <a:noFill/>
              </a:ln>
              <a:effectLst/>
            </c:spPr>
            <c:extLst>
              <c:ext xmlns:c16="http://schemas.microsoft.com/office/drawing/2014/chart" uri="{C3380CC4-5D6E-409C-BE32-E72D297353CC}">
                <c16:uniqueId val="{00000004-1182-45BC-B782-1A197D5B1033}"/>
              </c:ext>
            </c:extLst>
          </c:dPt>
          <c:dPt>
            <c:idx val="3"/>
            <c:bubble3D val="0"/>
            <c:spPr>
              <a:solidFill>
                <a:schemeClr val="accent4"/>
              </a:solidFill>
              <a:ln w="19050">
                <a:noFill/>
              </a:ln>
              <a:effectLst/>
            </c:spPr>
            <c:extLst>
              <c:ext xmlns:c16="http://schemas.microsoft.com/office/drawing/2014/chart" uri="{C3380CC4-5D6E-409C-BE32-E72D297353CC}">
                <c16:uniqueId val="{00000002-1182-45BC-B782-1A197D5B1033}"/>
              </c:ext>
            </c:extLst>
          </c:dPt>
          <c:dPt>
            <c:idx val="4"/>
            <c:bubble3D val="0"/>
            <c:spPr>
              <a:solidFill>
                <a:schemeClr val="accent5"/>
              </a:solidFill>
              <a:ln w="19050">
                <a:noFill/>
              </a:ln>
              <a:effectLst/>
            </c:spPr>
            <c:extLst>
              <c:ext xmlns:c16="http://schemas.microsoft.com/office/drawing/2014/chart" uri="{C3380CC4-5D6E-409C-BE32-E72D297353CC}">
                <c16:uniqueId val="{00000003-1182-45BC-B782-1A197D5B1033}"/>
              </c:ext>
            </c:extLst>
          </c:dPt>
          <c:dPt>
            <c:idx val="5"/>
            <c:bubble3D val="0"/>
            <c:spPr>
              <a:solidFill>
                <a:schemeClr val="accent6"/>
              </a:solidFill>
              <a:ln w="19050">
                <a:noFill/>
              </a:ln>
              <a:effectLst/>
            </c:spPr>
            <c:extLst>
              <c:ext xmlns:c16="http://schemas.microsoft.com/office/drawing/2014/chart" uri="{C3380CC4-5D6E-409C-BE32-E72D297353CC}">
                <c16:uniqueId val="{0000000B-5F2A-4078-898B-A03B88057EFF}"/>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5F2A-4078-898B-A03B88057EFF}"/>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5F2A-4078-898B-A03B88057EFF}"/>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5F2A-4078-898B-A03B88057EFF}"/>
              </c:ext>
            </c:extLst>
          </c:dPt>
          <c:dPt>
            <c:idx val="9"/>
            <c:bubble3D val="0"/>
            <c:spPr>
              <a:solidFill>
                <a:schemeClr val="accent4">
                  <a:lumMod val="60000"/>
                </a:schemeClr>
              </a:solidFill>
              <a:ln w="19050">
                <a:noFill/>
              </a:ln>
              <a:effectLst/>
            </c:spPr>
            <c:extLst>
              <c:ext xmlns:c16="http://schemas.microsoft.com/office/drawing/2014/chart" uri="{C3380CC4-5D6E-409C-BE32-E72D297353CC}">
                <c16:uniqueId val="{00000013-5F2A-4078-898B-A03B88057EFF}"/>
              </c:ext>
            </c:extLst>
          </c:dPt>
          <c:dPt>
            <c:idx val="10"/>
            <c:bubble3D val="0"/>
            <c:spPr>
              <a:solidFill>
                <a:schemeClr val="accent5">
                  <a:lumMod val="60000"/>
                </a:schemeClr>
              </a:solidFill>
              <a:ln w="19050">
                <a:noFill/>
              </a:ln>
              <a:effectLst/>
            </c:spPr>
            <c:extLst>
              <c:ext xmlns:c16="http://schemas.microsoft.com/office/drawing/2014/chart" uri="{C3380CC4-5D6E-409C-BE32-E72D297353CC}">
                <c16:uniqueId val="{00000015-5F2A-4078-898B-A03B88057EFF}"/>
              </c:ext>
            </c:extLst>
          </c:dPt>
          <c:dPt>
            <c:idx val="11"/>
            <c:bubble3D val="0"/>
            <c:spPr>
              <a:solidFill>
                <a:schemeClr val="accent6">
                  <a:lumMod val="60000"/>
                </a:schemeClr>
              </a:solidFill>
              <a:ln w="19050">
                <a:noFill/>
              </a:ln>
              <a:effectLst/>
            </c:spPr>
            <c:extLst>
              <c:ext xmlns:c16="http://schemas.microsoft.com/office/drawing/2014/chart" uri="{C3380CC4-5D6E-409C-BE32-E72D297353CC}">
                <c16:uniqueId val="{00000017-5F2A-4078-898B-A03B88057EFF}"/>
              </c:ext>
            </c:extLst>
          </c:dPt>
          <c:dPt>
            <c:idx val="12"/>
            <c:bubble3D val="0"/>
            <c:spPr>
              <a:solidFill>
                <a:schemeClr val="accent1">
                  <a:lumMod val="80000"/>
                  <a:lumOff val="20000"/>
                </a:schemeClr>
              </a:solidFill>
              <a:ln w="19050">
                <a:noFill/>
              </a:ln>
              <a:effectLst/>
            </c:spPr>
            <c:extLst>
              <c:ext xmlns:c16="http://schemas.microsoft.com/office/drawing/2014/chart" uri="{C3380CC4-5D6E-409C-BE32-E72D297353CC}">
                <c16:uniqueId val="{00000019-5F2A-4078-898B-A03B88057EFF}"/>
              </c:ext>
            </c:extLst>
          </c:dPt>
          <c:dPt>
            <c:idx val="13"/>
            <c:bubble3D val="0"/>
            <c:spPr>
              <a:solidFill>
                <a:schemeClr val="accent2">
                  <a:lumMod val="80000"/>
                  <a:lumOff val="20000"/>
                </a:schemeClr>
              </a:solidFill>
              <a:ln w="19050">
                <a:noFill/>
              </a:ln>
              <a:effectLst/>
            </c:spPr>
            <c:extLst>
              <c:ext xmlns:c16="http://schemas.microsoft.com/office/drawing/2014/chart" uri="{C3380CC4-5D6E-409C-BE32-E72D297353CC}">
                <c16:uniqueId val="{0000001B-5F2A-4078-898B-A03B88057EFF}"/>
              </c:ext>
            </c:extLst>
          </c:dPt>
          <c:dPt>
            <c:idx val="14"/>
            <c:bubble3D val="0"/>
            <c:spPr>
              <a:solidFill>
                <a:schemeClr val="accent3">
                  <a:lumMod val="80000"/>
                  <a:lumOff val="20000"/>
                </a:schemeClr>
              </a:solidFill>
              <a:ln w="19050">
                <a:noFill/>
              </a:ln>
              <a:effectLst/>
            </c:spPr>
            <c:extLst>
              <c:ext xmlns:c16="http://schemas.microsoft.com/office/drawing/2014/chart" uri="{C3380CC4-5D6E-409C-BE32-E72D297353CC}">
                <c16:uniqueId val="{0000001D-5F2A-4078-898B-A03B88057EFF}"/>
              </c:ext>
            </c:extLst>
          </c:dPt>
          <c:dPt>
            <c:idx val="15"/>
            <c:bubble3D val="0"/>
            <c:spPr>
              <a:solidFill>
                <a:schemeClr val="accent4">
                  <a:lumMod val="80000"/>
                  <a:lumOff val="20000"/>
                </a:schemeClr>
              </a:solidFill>
              <a:ln w="19050">
                <a:noFill/>
              </a:ln>
              <a:effectLst/>
            </c:spPr>
            <c:extLst>
              <c:ext xmlns:c16="http://schemas.microsoft.com/office/drawing/2014/chart" uri="{C3380CC4-5D6E-409C-BE32-E72D297353CC}">
                <c16:uniqueId val="{0000001F-5F2A-4078-898B-A03B88057EFF}"/>
              </c:ext>
            </c:extLst>
          </c:dPt>
          <c:dPt>
            <c:idx val="16"/>
            <c:bubble3D val="0"/>
            <c:spPr>
              <a:solidFill>
                <a:schemeClr val="accent5">
                  <a:lumMod val="80000"/>
                  <a:lumOff val="20000"/>
                </a:schemeClr>
              </a:solidFill>
              <a:ln w="19050">
                <a:noFill/>
              </a:ln>
              <a:effectLst/>
            </c:spPr>
            <c:extLst>
              <c:ext xmlns:c16="http://schemas.microsoft.com/office/drawing/2014/chart" uri="{C3380CC4-5D6E-409C-BE32-E72D297353CC}">
                <c16:uniqueId val="{00000021-5F2A-4078-898B-A03B88057EFF}"/>
              </c:ext>
            </c:extLst>
          </c:dPt>
          <c:dPt>
            <c:idx val="17"/>
            <c:bubble3D val="0"/>
            <c:spPr>
              <a:solidFill>
                <a:schemeClr val="accent6">
                  <a:lumMod val="80000"/>
                  <a:lumOff val="20000"/>
                </a:schemeClr>
              </a:solidFill>
              <a:ln w="19050">
                <a:noFill/>
              </a:ln>
              <a:effectLst/>
            </c:spPr>
            <c:extLst>
              <c:ext xmlns:c16="http://schemas.microsoft.com/office/drawing/2014/chart" uri="{C3380CC4-5D6E-409C-BE32-E72D297353CC}">
                <c16:uniqueId val="{00000023-5F2A-4078-898B-A03B88057EFF}"/>
              </c:ext>
            </c:extLst>
          </c:dPt>
          <c:dPt>
            <c:idx val="18"/>
            <c:bubble3D val="0"/>
            <c:spPr>
              <a:solidFill>
                <a:schemeClr val="accent1">
                  <a:lumMod val="80000"/>
                </a:schemeClr>
              </a:solidFill>
              <a:ln w="19050">
                <a:noFill/>
              </a:ln>
              <a:effectLst/>
            </c:spPr>
            <c:extLst>
              <c:ext xmlns:c16="http://schemas.microsoft.com/office/drawing/2014/chart" uri="{C3380CC4-5D6E-409C-BE32-E72D297353CC}">
                <c16:uniqueId val="{00000025-5F2A-4078-898B-A03B88057EFF}"/>
              </c:ext>
            </c:extLst>
          </c:dPt>
          <c:dPt>
            <c:idx val="19"/>
            <c:bubble3D val="0"/>
            <c:spPr>
              <a:solidFill>
                <a:schemeClr val="accent2">
                  <a:lumMod val="80000"/>
                </a:schemeClr>
              </a:solidFill>
              <a:ln w="19050">
                <a:noFill/>
              </a:ln>
              <a:effectLst/>
            </c:spPr>
            <c:extLst>
              <c:ext xmlns:c16="http://schemas.microsoft.com/office/drawing/2014/chart" uri="{C3380CC4-5D6E-409C-BE32-E72D297353CC}">
                <c16:uniqueId val="{00000027-5F2A-4078-898B-A03B88057EFF}"/>
              </c:ext>
            </c:extLst>
          </c:dPt>
          <c:dPt>
            <c:idx val="20"/>
            <c:bubble3D val="0"/>
            <c:spPr>
              <a:solidFill>
                <a:schemeClr val="accent3">
                  <a:lumMod val="80000"/>
                </a:schemeClr>
              </a:solidFill>
              <a:ln w="19050">
                <a:noFill/>
              </a:ln>
              <a:effectLst/>
            </c:spPr>
            <c:extLst>
              <c:ext xmlns:c16="http://schemas.microsoft.com/office/drawing/2014/chart" uri="{C3380CC4-5D6E-409C-BE32-E72D297353CC}">
                <c16:uniqueId val="{00000029-5F2A-4078-898B-A03B88057EFF}"/>
              </c:ext>
            </c:extLst>
          </c:dPt>
          <c:dPt>
            <c:idx val="21"/>
            <c:bubble3D val="0"/>
            <c:spPr>
              <a:solidFill>
                <a:schemeClr val="accent4">
                  <a:lumMod val="80000"/>
                </a:schemeClr>
              </a:solidFill>
              <a:ln w="19050">
                <a:noFill/>
              </a:ln>
              <a:effectLst/>
            </c:spPr>
            <c:extLst>
              <c:ext xmlns:c16="http://schemas.microsoft.com/office/drawing/2014/chart" uri="{C3380CC4-5D6E-409C-BE32-E72D297353CC}">
                <c16:uniqueId val="{0000002B-5F2A-4078-898B-A03B88057EFF}"/>
              </c:ext>
            </c:extLst>
          </c:dPt>
          <c:dPt>
            <c:idx val="22"/>
            <c:bubble3D val="0"/>
            <c:spPr>
              <a:solidFill>
                <a:schemeClr val="accent5">
                  <a:lumMod val="80000"/>
                </a:schemeClr>
              </a:solidFill>
              <a:ln w="19050">
                <a:noFill/>
              </a:ln>
              <a:effectLst/>
            </c:spPr>
            <c:extLst>
              <c:ext xmlns:c16="http://schemas.microsoft.com/office/drawing/2014/chart" uri="{C3380CC4-5D6E-409C-BE32-E72D297353CC}">
                <c16:uniqueId val="{0000002D-5F2A-4078-898B-A03B88057EFF}"/>
              </c:ext>
            </c:extLst>
          </c:dPt>
          <c:dPt>
            <c:idx val="23"/>
            <c:bubble3D val="0"/>
            <c:spPr>
              <a:solidFill>
                <a:schemeClr val="accent6">
                  <a:lumMod val="80000"/>
                </a:schemeClr>
              </a:solidFill>
              <a:ln w="19050">
                <a:noFill/>
              </a:ln>
              <a:effectLst/>
            </c:spPr>
            <c:extLst>
              <c:ext xmlns:c16="http://schemas.microsoft.com/office/drawing/2014/chart" uri="{C3380CC4-5D6E-409C-BE32-E72D297353CC}">
                <c16:uniqueId val="{0000002F-5F2A-4078-898B-A03B88057EFF}"/>
              </c:ext>
            </c:extLst>
          </c:dPt>
          <c:dPt>
            <c:idx val="24"/>
            <c:bubble3D val="0"/>
            <c:spPr>
              <a:solidFill>
                <a:schemeClr val="accent1">
                  <a:lumMod val="60000"/>
                  <a:lumOff val="40000"/>
                </a:schemeClr>
              </a:solidFill>
              <a:ln w="19050">
                <a:noFill/>
              </a:ln>
              <a:effectLst/>
            </c:spPr>
            <c:extLst>
              <c:ext xmlns:c16="http://schemas.microsoft.com/office/drawing/2014/chart" uri="{C3380CC4-5D6E-409C-BE32-E72D297353CC}">
                <c16:uniqueId val="{00000031-5F2A-4078-898B-A03B88057EFF}"/>
              </c:ext>
            </c:extLst>
          </c:dPt>
          <c:dPt>
            <c:idx val="25"/>
            <c:bubble3D val="0"/>
            <c:spPr>
              <a:solidFill>
                <a:schemeClr val="accent2">
                  <a:lumMod val="60000"/>
                  <a:lumOff val="40000"/>
                </a:schemeClr>
              </a:solidFill>
              <a:ln w="19050">
                <a:noFill/>
              </a:ln>
              <a:effectLst/>
            </c:spPr>
            <c:extLst>
              <c:ext xmlns:c16="http://schemas.microsoft.com/office/drawing/2014/chart" uri="{C3380CC4-5D6E-409C-BE32-E72D297353CC}">
                <c16:uniqueId val="{00000033-5F2A-4078-898B-A03B88057EFF}"/>
              </c:ext>
            </c:extLst>
          </c:dPt>
          <c:dPt>
            <c:idx val="26"/>
            <c:bubble3D val="0"/>
            <c:spPr>
              <a:solidFill>
                <a:schemeClr val="accent3">
                  <a:lumMod val="60000"/>
                  <a:lumOff val="40000"/>
                </a:schemeClr>
              </a:solidFill>
              <a:ln w="19050">
                <a:noFill/>
              </a:ln>
              <a:effectLst/>
            </c:spPr>
            <c:extLst>
              <c:ext xmlns:c16="http://schemas.microsoft.com/office/drawing/2014/chart" uri="{C3380CC4-5D6E-409C-BE32-E72D297353CC}">
                <c16:uniqueId val="{00000035-5F2A-4078-898B-A03B88057EFF}"/>
              </c:ext>
            </c:extLst>
          </c:dPt>
          <c:dPt>
            <c:idx val="27"/>
            <c:bubble3D val="0"/>
            <c:spPr>
              <a:solidFill>
                <a:schemeClr val="accent4">
                  <a:lumMod val="60000"/>
                  <a:lumOff val="40000"/>
                </a:schemeClr>
              </a:solidFill>
              <a:ln w="19050">
                <a:noFill/>
              </a:ln>
              <a:effectLst/>
            </c:spPr>
            <c:extLst>
              <c:ext xmlns:c16="http://schemas.microsoft.com/office/drawing/2014/chart" uri="{C3380CC4-5D6E-409C-BE32-E72D297353CC}">
                <c16:uniqueId val="{00000037-5F2A-4078-898B-A03B88057EFF}"/>
              </c:ext>
            </c:extLst>
          </c:dPt>
          <c:dPt>
            <c:idx val="28"/>
            <c:bubble3D val="0"/>
            <c:spPr>
              <a:solidFill>
                <a:schemeClr val="accent5">
                  <a:lumMod val="60000"/>
                  <a:lumOff val="40000"/>
                </a:schemeClr>
              </a:solidFill>
              <a:ln w="19050">
                <a:noFill/>
              </a:ln>
              <a:effectLst/>
            </c:spPr>
            <c:extLst>
              <c:ext xmlns:c16="http://schemas.microsoft.com/office/drawing/2014/chart" uri="{C3380CC4-5D6E-409C-BE32-E72D297353CC}">
                <c16:uniqueId val="{00000039-5F2A-4078-898B-A03B88057EFF}"/>
              </c:ext>
            </c:extLst>
          </c:dPt>
          <c:dPt>
            <c:idx val="29"/>
            <c:bubble3D val="0"/>
            <c:spPr>
              <a:solidFill>
                <a:schemeClr val="accent6">
                  <a:lumMod val="60000"/>
                  <a:lumOff val="40000"/>
                </a:schemeClr>
              </a:solidFill>
              <a:ln w="19050">
                <a:noFill/>
              </a:ln>
              <a:effectLst/>
            </c:spPr>
            <c:extLst>
              <c:ext xmlns:c16="http://schemas.microsoft.com/office/drawing/2014/chart" uri="{C3380CC4-5D6E-409C-BE32-E72D297353CC}">
                <c16:uniqueId val="{0000003B-5F2A-4078-898B-A03B88057EFF}"/>
              </c:ext>
            </c:extLst>
          </c:dPt>
          <c:dPt>
            <c:idx val="30"/>
            <c:bubble3D val="0"/>
            <c:spPr>
              <a:solidFill>
                <a:schemeClr val="accent1">
                  <a:lumMod val="50000"/>
                </a:schemeClr>
              </a:solidFill>
              <a:ln w="19050">
                <a:noFill/>
              </a:ln>
              <a:effectLst/>
            </c:spPr>
            <c:extLst>
              <c:ext xmlns:c16="http://schemas.microsoft.com/office/drawing/2014/chart" uri="{C3380CC4-5D6E-409C-BE32-E72D297353CC}">
                <c16:uniqueId val="{0000003D-5F2A-4078-898B-A03B88057EFF}"/>
              </c:ext>
            </c:extLst>
          </c:dPt>
          <c:dPt>
            <c:idx val="31"/>
            <c:bubble3D val="0"/>
            <c:spPr>
              <a:solidFill>
                <a:schemeClr val="accent2">
                  <a:lumMod val="50000"/>
                </a:schemeClr>
              </a:solidFill>
              <a:ln w="19050">
                <a:noFill/>
              </a:ln>
              <a:effectLst/>
            </c:spPr>
            <c:extLst>
              <c:ext xmlns:c16="http://schemas.microsoft.com/office/drawing/2014/chart" uri="{C3380CC4-5D6E-409C-BE32-E72D297353CC}">
                <c16:uniqueId val="{0000003F-5F2A-4078-898B-A03B88057EFF}"/>
              </c:ext>
            </c:extLst>
          </c:dPt>
          <c:dPt>
            <c:idx val="32"/>
            <c:bubble3D val="0"/>
            <c:spPr>
              <a:solidFill>
                <a:schemeClr val="accent3">
                  <a:lumMod val="50000"/>
                </a:schemeClr>
              </a:solidFill>
              <a:ln w="19050">
                <a:noFill/>
              </a:ln>
              <a:effectLst/>
            </c:spPr>
            <c:extLst>
              <c:ext xmlns:c16="http://schemas.microsoft.com/office/drawing/2014/chart" uri="{C3380CC4-5D6E-409C-BE32-E72D297353CC}">
                <c16:uniqueId val="{00000041-5F2A-4078-898B-A03B88057EFF}"/>
              </c:ext>
            </c:extLst>
          </c:dPt>
          <c:dPt>
            <c:idx val="33"/>
            <c:bubble3D val="0"/>
            <c:spPr>
              <a:solidFill>
                <a:schemeClr val="accent4">
                  <a:lumMod val="50000"/>
                </a:schemeClr>
              </a:solidFill>
              <a:ln w="19050">
                <a:noFill/>
              </a:ln>
              <a:effectLst/>
            </c:spPr>
            <c:extLst>
              <c:ext xmlns:c16="http://schemas.microsoft.com/office/drawing/2014/chart" uri="{C3380CC4-5D6E-409C-BE32-E72D297353CC}">
                <c16:uniqueId val="{00000043-5F2A-4078-898B-A03B88057EFF}"/>
              </c:ext>
            </c:extLst>
          </c:dPt>
          <c:dPt>
            <c:idx val="34"/>
            <c:bubble3D val="0"/>
            <c:spPr>
              <a:solidFill>
                <a:schemeClr val="accent5">
                  <a:lumMod val="50000"/>
                </a:schemeClr>
              </a:solidFill>
              <a:ln w="19050">
                <a:noFill/>
              </a:ln>
              <a:effectLst/>
            </c:spPr>
            <c:extLst>
              <c:ext xmlns:c16="http://schemas.microsoft.com/office/drawing/2014/chart" uri="{C3380CC4-5D6E-409C-BE32-E72D297353CC}">
                <c16:uniqueId val="{00000045-5F2A-4078-898B-A03B88057EFF}"/>
              </c:ext>
            </c:extLst>
          </c:dPt>
          <c:dPt>
            <c:idx val="35"/>
            <c:bubble3D val="0"/>
            <c:spPr>
              <a:solidFill>
                <a:schemeClr val="accent6">
                  <a:lumMod val="50000"/>
                </a:schemeClr>
              </a:solidFill>
              <a:ln w="19050">
                <a:noFill/>
              </a:ln>
              <a:effectLst/>
            </c:spPr>
            <c:extLst>
              <c:ext xmlns:c16="http://schemas.microsoft.com/office/drawing/2014/chart" uri="{C3380CC4-5D6E-409C-BE32-E72D297353CC}">
                <c16:uniqueId val="{00000047-5F2A-4078-898B-A03B88057EFF}"/>
              </c:ext>
            </c:extLst>
          </c:dPt>
          <c:dPt>
            <c:idx val="36"/>
            <c:bubble3D val="0"/>
            <c:spPr>
              <a:solidFill>
                <a:schemeClr val="accent1">
                  <a:lumMod val="70000"/>
                  <a:lumOff val="30000"/>
                </a:schemeClr>
              </a:solidFill>
              <a:ln w="19050">
                <a:noFill/>
              </a:ln>
              <a:effectLst/>
            </c:spPr>
            <c:extLst>
              <c:ext xmlns:c16="http://schemas.microsoft.com/office/drawing/2014/chart" uri="{C3380CC4-5D6E-409C-BE32-E72D297353CC}">
                <c16:uniqueId val="{00000049-5F2A-4078-898B-A03B88057EFF}"/>
              </c:ext>
            </c:extLst>
          </c:dPt>
          <c:dPt>
            <c:idx val="37"/>
            <c:bubble3D val="0"/>
            <c:spPr>
              <a:solidFill>
                <a:schemeClr val="accent2">
                  <a:lumMod val="70000"/>
                  <a:lumOff val="30000"/>
                </a:schemeClr>
              </a:solidFill>
              <a:ln w="19050">
                <a:noFill/>
              </a:ln>
              <a:effectLst/>
            </c:spPr>
            <c:extLst>
              <c:ext xmlns:c16="http://schemas.microsoft.com/office/drawing/2014/chart" uri="{C3380CC4-5D6E-409C-BE32-E72D297353CC}">
                <c16:uniqueId val="{0000004B-5F2A-4078-898B-A03B88057EFF}"/>
              </c:ext>
            </c:extLst>
          </c:dPt>
          <c:dPt>
            <c:idx val="38"/>
            <c:bubble3D val="0"/>
            <c:spPr>
              <a:solidFill>
                <a:schemeClr val="accent3">
                  <a:lumMod val="70000"/>
                  <a:lumOff val="30000"/>
                </a:schemeClr>
              </a:solidFill>
              <a:ln w="19050">
                <a:noFill/>
              </a:ln>
              <a:effectLst/>
            </c:spPr>
            <c:extLst>
              <c:ext xmlns:c16="http://schemas.microsoft.com/office/drawing/2014/chart" uri="{C3380CC4-5D6E-409C-BE32-E72D297353CC}">
                <c16:uniqueId val="{0000004D-5F2A-4078-898B-A03B88057EFF}"/>
              </c:ext>
            </c:extLst>
          </c:dPt>
          <c:dPt>
            <c:idx val="39"/>
            <c:bubble3D val="0"/>
            <c:spPr>
              <a:solidFill>
                <a:schemeClr val="accent4">
                  <a:lumMod val="70000"/>
                  <a:lumOff val="30000"/>
                </a:schemeClr>
              </a:solidFill>
              <a:ln w="19050">
                <a:noFill/>
              </a:ln>
              <a:effectLst/>
            </c:spPr>
            <c:extLst>
              <c:ext xmlns:c16="http://schemas.microsoft.com/office/drawing/2014/chart" uri="{C3380CC4-5D6E-409C-BE32-E72D297353CC}">
                <c16:uniqueId val="{0000004F-5F2A-4078-898B-A03B88057EFF}"/>
              </c:ext>
            </c:extLst>
          </c:dPt>
          <c:dPt>
            <c:idx val="40"/>
            <c:bubble3D val="0"/>
            <c:spPr>
              <a:solidFill>
                <a:schemeClr val="accent5">
                  <a:lumMod val="70000"/>
                  <a:lumOff val="30000"/>
                </a:schemeClr>
              </a:solidFill>
              <a:ln w="19050">
                <a:noFill/>
              </a:ln>
              <a:effectLst/>
            </c:spPr>
            <c:extLst>
              <c:ext xmlns:c16="http://schemas.microsoft.com/office/drawing/2014/chart" uri="{C3380CC4-5D6E-409C-BE32-E72D297353CC}">
                <c16:uniqueId val="{00000051-5F2A-4078-898B-A03B88057EFF}"/>
              </c:ext>
            </c:extLst>
          </c:dPt>
          <c:dPt>
            <c:idx val="41"/>
            <c:bubble3D val="0"/>
            <c:spPr>
              <a:solidFill>
                <a:schemeClr val="accent6">
                  <a:lumMod val="70000"/>
                  <a:lumOff val="30000"/>
                </a:schemeClr>
              </a:solidFill>
              <a:ln w="19050">
                <a:noFill/>
              </a:ln>
              <a:effectLst/>
            </c:spPr>
            <c:extLst>
              <c:ext xmlns:c16="http://schemas.microsoft.com/office/drawing/2014/chart" uri="{C3380CC4-5D6E-409C-BE32-E72D297353CC}">
                <c16:uniqueId val="{00000053-5F2A-4078-898B-A03B88057EFF}"/>
              </c:ext>
            </c:extLst>
          </c:dPt>
          <c:dPt>
            <c:idx val="42"/>
            <c:bubble3D val="0"/>
            <c:spPr>
              <a:solidFill>
                <a:schemeClr val="accent1">
                  <a:lumMod val="70000"/>
                </a:schemeClr>
              </a:solidFill>
              <a:ln w="19050">
                <a:noFill/>
              </a:ln>
              <a:effectLst/>
            </c:spPr>
            <c:extLst>
              <c:ext xmlns:c16="http://schemas.microsoft.com/office/drawing/2014/chart" uri="{C3380CC4-5D6E-409C-BE32-E72D297353CC}">
                <c16:uniqueId val="{00000055-5F2A-4078-898B-A03B88057EFF}"/>
              </c:ext>
            </c:extLst>
          </c:dPt>
          <c:dPt>
            <c:idx val="43"/>
            <c:bubble3D val="0"/>
            <c:spPr>
              <a:solidFill>
                <a:schemeClr val="accent2">
                  <a:lumMod val="70000"/>
                </a:schemeClr>
              </a:solidFill>
              <a:ln w="19050">
                <a:noFill/>
              </a:ln>
              <a:effectLst/>
            </c:spPr>
            <c:extLst>
              <c:ext xmlns:c16="http://schemas.microsoft.com/office/drawing/2014/chart" uri="{C3380CC4-5D6E-409C-BE32-E72D297353CC}">
                <c16:uniqueId val="{00000057-5F2A-4078-898B-A03B88057EFF}"/>
              </c:ext>
            </c:extLst>
          </c:dPt>
          <c:dPt>
            <c:idx val="44"/>
            <c:bubble3D val="0"/>
            <c:spPr>
              <a:solidFill>
                <a:schemeClr val="accent3">
                  <a:lumMod val="70000"/>
                </a:schemeClr>
              </a:solidFill>
              <a:ln w="19050">
                <a:noFill/>
              </a:ln>
              <a:effectLst/>
            </c:spPr>
            <c:extLst>
              <c:ext xmlns:c16="http://schemas.microsoft.com/office/drawing/2014/chart" uri="{C3380CC4-5D6E-409C-BE32-E72D297353CC}">
                <c16:uniqueId val="{00000059-5F2A-4078-898B-A03B88057EFF}"/>
              </c:ext>
            </c:extLst>
          </c:dPt>
          <c:dPt>
            <c:idx val="45"/>
            <c:bubble3D val="0"/>
            <c:spPr>
              <a:solidFill>
                <a:schemeClr val="accent4">
                  <a:lumMod val="70000"/>
                </a:schemeClr>
              </a:solidFill>
              <a:ln w="19050">
                <a:noFill/>
              </a:ln>
              <a:effectLst/>
            </c:spPr>
            <c:extLst>
              <c:ext xmlns:c16="http://schemas.microsoft.com/office/drawing/2014/chart" uri="{C3380CC4-5D6E-409C-BE32-E72D297353CC}">
                <c16:uniqueId val="{0000005B-5F2A-4078-898B-A03B88057EFF}"/>
              </c:ext>
            </c:extLst>
          </c:dPt>
          <c:dPt>
            <c:idx val="46"/>
            <c:bubble3D val="0"/>
            <c:spPr>
              <a:solidFill>
                <a:schemeClr val="accent5">
                  <a:lumMod val="70000"/>
                </a:schemeClr>
              </a:solidFill>
              <a:ln w="19050">
                <a:noFill/>
              </a:ln>
              <a:effectLst/>
            </c:spPr>
            <c:extLst>
              <c:ext xmlns:c16="http://schemas.microsoft.com/office/drawing/2014/chart" uri="{C3380CC4-5D6E-409C-BE32-E72D297353CC}">
                <c16:uniqueId val="{0000005D-5F2A-4078-898B-A03B88057EFF}"/>
              </c:ext>
            </c:extLst>
          </c:dPt>
          <c:dPt>
            <c:idx val="47"/>
            <c:bubble3D val="0"/>
            <c:spPr>
              <a:solidFill>
                <a:schemeClr val="accent6">
                  <a:lumMod val="70000"/>
                </a:schemeClr>
              </a:solidFill>
              <a:ln w="19050">
                <a:noFill/>
              </a:ln>
              <a:effectLst/>
            </c:spPr>
            <c:extLst>
              <c:ext xmlns:c16="http://schemas.microsoft.com/office/drawing/2014/chart" uri="{C3380CC4-5D6E-409C-BE32-E72D297353CC}">
                <c16:uniqueId val="{0000005F-5F2A-4078-898B-A03B88057EFF}"/>
              </c:ext>
            </c:extLst>
          </c:dPt>
          <c:dPt>
            <c:idx val="48"/>
            <c:bubble3D val="0"/>
            <c:spPr>
              <a:solidFill>
                <a:schemeClr val="accent1">
                  <a:lumMod val="50000"/>
                  <a:lumOff val="50000"/>
                </a:schemeClr>
              </a:solidFill>
              <a:ln w="19050">
                <a:noFill/>
              </a:ln>
              <a:effectLst/>
            </c:spPr>
            <c:extLst>
              <c:ext xmlns:c16="http://schemas.microsoft.com/office/drawing/2014/chart" uri="{C3380CC4-5D6E-409C-BE32-E72D297353CC}">
                <c16:uniqueId val="{00000061-5F2A-4078-898B-A03B88057EFF}"/>
              </c:ext>
            </c:extLst>
          </c:dPt>
          <c:dPt>
            <c:idx val="49"/>
            <c:bubble3D val="0"/>
            <c:spPr>
              <a:solidFill>
                <a:schemeClr val="accent2">
                  <a:lumMod val="50000"/>
                  <a:lumOff val="50000"/>
                </a:schemeClr>
              </a:solidFill>
              <a:ln w="19050">
                <a:noFill/>
              </a:ln>
              <a:effectLst/>
            </c:spPr>
            <c:extLst>
              <c:ext xmlns:c16="http://schemas.microsoft.com/office/drawing/2014/chart" uri="{C3380CC4-5D6E-409C-BE32-E72D297353CC}">
                <c16:uniqueId val="{00000063-5F2A-4078-898B-A03B88057EFF}"/>
              </c:ext>
            </c:extLst>
          </c:dPt>
          <c:dPt>
            <c:idx val="50"/>
            <c:bubble3D val="0"/>
            <c:spPr>
              <a:solidFill>
                <a:schemeClr val="accent3">
                  <a:lumMod val="50000"/>
                  <a:lumOff val="50000"/>
                </a:schemeClr>
              </a:solidFill>
              <a:ln w="19050">
                <a:noFill/>
              </a:ln>
              <a:effectLst/>
            </c:spPr>
            <c:extLst>
              <c:ext xmlns:c16="http://schemas.microsoft.com/office/drawing/2014/chart" uri="{C3380CC4-5D6E-409C-BE32-E72D297353CC}">
                <c16:uniqueId val="{00000065-5F2A-4078-898B-A03B88057EFF}"/>
              </c:ext>
            </c:extLst>
          </c:dPt>
          <c:dPt>
            <c:idx val="51"/>
            <c:bubble3D val="0"/>
            <c:spPr>
              <a:solidFill>
                <a:schemeClr val="accent4">
                  <a:lumMod val="50000"/>
                  <a:lumOff val="50000"/>
                </a:schemeClr>
              </a:solidFill>
              <a:ln w="19050">
                <a:noFill/>
              </a:ln>
              <a:effectLst/>
            </c:spPr>
            <c:extLst>
              <c:ext xmlns:c16="http://schemas.microsoft.com/office/drawing/2014/chart" uri="{C3380CC4-5D6E-409C-BE32-E72D297353CC}">
                <c16:uniqueId val="{00000067-5F2A-4078-898B-A03B88057EFF}"/>
              </c:ext>
            </c:extLst>
          </c:dPt>
          <c:dPt>
            <c:idx val="52"/>
            <c:bubble3D val="0"/>
            <c:spPr>
              <a:solidFill>
                <a:schemeClr val="accent5">
                  <a:lumMod val="50000"/>
                  <a:lumOff val="50000"/>
                </a:schemeClr>
              </a:solidFill>
              <a:ln w="19050">
                <a:noFill/>
              </a:ln>
              <a:effectLst/>
            </c:spPr>
            <c:extLst>
              <c:ext xmlns:c16="http://schemas.microsoft.com/office/drawing/2014/chart" uri="{C3380CC4-5D6E-409C-BE32-E72D297353CC}">
                <c16:uniqueId val="{00000069-5F2A-4078-898B-A03B88057EFF}"/>
              </c:ext>
            </c:extLst>
          </c:dPt>
          <c:dPt>
            <c:idx val="53"/>
            <c:bubble3D val="0"/>
            <c:spPr>
              <a:solidFill>
                <a:schemeClr val="accent6">
                  <a:lumMod val="50000"/>
                  <a:lumOff val="50000"/>
                </a:schemeClr>
              </a:solidFill>
              <a:ln w="19050">
                <a:noFill/>
              </a:ln>
              <a:effectLst/>
            </c:spPr>
            <c:extLst>
              <c:ext xmlns:c16="http://schemas.microsoft.com/office/drawing/2014/chart" uri="{C3380CC4-5D6E-409C-BE32-E72D297353CC}">
                <c16:uniqueId val="{0000006B-5F2A-4078-898B-A03B88057EFF}"/>
              </c:ext>
            </c:extLst>
          </c:dPt>
          <c:dPt>
            <c:idx val="54"/>
            <c:bubble3D val="0"/>
            <c:spPr>
              <a:solidFill>
                <a:schemeClr val="accent1"/>
              </a:solidFill>
              <a:ln w="19050">
                <a:noFill/>
              </a:ln>
              <a:effectLst/>
            </c:spPr>
            <c:extLst>
              <c:ext xmlns:c16="http://schemas.microsoft.com/office/drawing/2014/chart" uri="{C3380CC4-5D6E-409C-BE32-E72D297353CC}">
                <c16:uniqueId val="{0000006D-5F2A-4078-898B-A03B88057EFF}"/>
              </c:ext>
            </c:extLst>
          </c:dPt>
          <c:dPt>
            <c:idx val="55"/>
            <c:bubble3D val="0"/>
            <c:spPr>
              <a:solidFill>
                <a:schemeClr val="accent2"/>
              </a:solidFill>
              <a:ln w="19050">
                <a:noFill/>
              </a:ln>
              <a:effectLst/>
            </c:spPr>
            <c:extLst>
              <c:ext xmlns:c16="http://schemas.microsoft.com/office/drawing/2014/chart" uri="{C3380CC4-5D6E-409C-BE32-E72D297353CC}">
                <c16:uniqueId val="{0000006F-5F2A-4078-898B-A03B88057EFF}"/>
              </c:ext>
            </c:extLst>
          </c:dPt>
          <c:dPt>
            <c:idx val="56"/>
            <c:bubble3D val="0"/>
            <c:spPr>
              <a:solidFill>
                <a:schemeClr val="accent3"/>
              </a:solidFill>
              <a:ln w="19050">
                <a:noFill/>
              </a:ln>
              <a:effectLst/>
            </c:spPr>
            <c:extLst>
              <c:ext xmlns:c16="http://schemas.microsoft.com/office/drawing/2014/chart" uri="{C3380CC4-5D6E-409C-BE32-E72D297353CC}">
                <c16:uniqueId val="{00000071-5F2A-4078-898B-A03B88057EFF}"/>
              </c:ext>
            </c:extLst>
          </c:dPt>
          <c:dPt>
            <c:idx val="57"/>
            <c:bubble3D val="0"/>
            <c:spPr>
              <a:solidFill>
                <a:schemeClr val="accent4"/>
              </a:solidFill>
              <a:ln w="19050">
                <a:noFill/>
              </a:ln>
              <a:effectLst/>
            </c:spPr>
            <c:extLst>
              <c:ext xmlns:c16="http://schemas.microsoft.com/office/drawing/2014/chart" uri="{C3380CC4-5D6E-409C-BE32-E72D297353CC}">
                <c16:uniqueId val="{00000073-5F2A-4078-898B-A03B88057EFF}"/>
              </c:ext>
            </c:extLst>
          </c:dPt>
          <c:dPt>
            <c:idx val="58"/>
            <c:bubble3D val="0"/>
            <c:spPr>
              <a:solidFill>
                <a:schemeClr val="accent5"/>
              </a:solidFill>
              <a:ln w="19050">
                <a:noFill/>
              </a:ln>
              <a:effectLst/>
            </c:spPr>
            <c:extLst>
              <c:ext xmlns:c16="http://schemas.microsoft.com/office/drawing/2014/chart" uri="{C3380CC4-5D6E-409C-BE32-E72D297353CC}">
                <c16:uniqueId val="{00000075-5F2A-4078-898B-A03B88057EFF}"/>
              </c:ext>
            </c:extLst>
          </c:dPt>
          <c:dPt>
            <c:idx val="59"/>
            <c:bubble3D val="0"/>
            <c:spPr>
              <a:solidFill>
                <a:schemeClr val="accent6"/>
              </a:solidFill>
              <a:ln w="19050">
                <a:noFill/>
              </a:ln>
              <a:effectLst/>
            </c:spPr>
            <c:extLst>
              <c:ext xmlns:c16="http://schemas.microsoft.com/office/drawing/2014/chart" uri="{C3380CC4-5D6E-409C-BE32-E72D297353CC}">
                <c16:uniqueId val="{00000077-5F2A-4078-898B-A03B88057EFF}"/>
              </c:ext>
            </c:extLst>
          </c:dPt>
          <c:dPt>
            <c:idx val="60"/>
            <c:bubble3D val="0"/>
            <c:spPr>
              <a:solidFill>
                <a:schemeClr val="accent1">
                  <a:lumMod val="60000"/>
                </a:schemeClr>
              </a:solidFill>
              <a:ln w="19050">
                <a:noFill/>
              </a:ln>
              <a:effectLst/>
            </c:spPr>
            <c:extLst>
              <c:ext xmlns:c16="http://schemas.microsoft.com/office/drawing/2014/chart" uri="{C3380CC4-5D6E-409C-BE32-E72D297353CC}">
                <c16:uniqueId val="{00000079-5F2A-4078-898B-A03B88057EFF}"/>
              </c:ext>
            </c:extLst>
          </c:dPt>
          <c:dPt>
            <c:idx val="61"/>
            <c:bubble3D val="0"/>
            <c:spPr>
              <a:solidFill>
                <a:schemeClr val="accent2">
                  <a:lumMod val="60000"/>
                </a:schemeClr>
              </a:solidFill>
              <a:ln w="19050">
                <a:noFill/>
              </a:ln>
              <a:effectLst/>
            </c:spPr>
            <c:extLst>
              <c:ext xmlns:c16="http://schemas.microsoft.com/office/drawing/2014/chart" uri="{C3380CC4-5D6E-409C-BE32-E72D297353CC}">
                <c16:uniqueId val="{0000007B-5F2A-4078-898B-A03B88057EFF}"/>
              </c:ext>
            </c:extLst>
          </c:dPt>
          <c:dPt>
            <c:idx val="62"/>
            <c:bubble3D val="0"/>
            <c:spPr>
              <a:solidFill>
                <a:schemeClr val="accent3">
                  <a:lumMod val="60000"/>
                </a:schemeClr>
              </a:solidFill>
              <a:ln w="19050">
                <a:noFill/>
              </a:ln>
              <a:effectLst/>
            </c:spPr>
            <c:extLst>
              <c:ext xmlns:c16="http://schemas.microsoft.com/office/drawing/2014/chart" uri="{C3380CC4-5D6E-409C-BE32-E72D297353CC}">
                <c16:uniqueId val="{0000007D-5F2A-4078-898B-A03B88057EFF}"/>
              </c:ext>
            </c:extLst>
          </c:dPt>
          <c:dPt>
            <c:idx val="63"/>
            <c:bubble3D val="0"/>
            <c:spPr>
              <a:solidFill>
                <a:schemeClr val="accent4">
                  <a:lumMod val="60000"/>
                </a:schemeClr>
              </a:solidFill>
              <a:ln w="19050">
                <a:noFill/>
              </a:ln>
              <a:effectLst/>
            </c:spPr>
            <c:extLst>
              <c:ext xmlns:c16="http://schemas.microsoft.com/office/drawing/2014/chart" uri="{C3380CC4-5D6E-409C-BE32-E72D297353CC}">
                <c16:uniqueId val="{0000007F-5F2A-4078-898B-A03B88057EFF}"/>
              </c:ext>
            </c:extLst>
          </c:dPt>
          <c:dPt>
            <c:idx val="64"/>
            <c:bubble3D val="0"/>
            <c:spPr>
              <a:solidFill>
                <a:schemeClr val="accent5">
                  <a:lumMod val="60000"/>
                </a:schemeClr>
              </a:solidFill>
              <a:ln w="19050">
                <a:noFill/>
              </a:ln>
              <a:effectLst/>
            </c:spPr>
            <c:extLst>
              <c:ext xmlns:c16="http://schemas.microsoft.com/office/drawing/2014/chart" uri="{C3380CC4-5D6E-409C-BE32-E72D297353CC}">
                <c16:uniqueId val="{00000081-5F2A-4078-898B-A03B88057EFF}"/>
              </c:ext>
            </c:extLst>
          </c:dPt>
          <c:dPt>
            <c:idx val="65"/>
            <c:bubble3D val="0"/>
            <c:spPr>
              <a:solidFill>
                <a:schemeClr val="accent6">
                  <a:lumMod val="60000"/>
                </a:schemeClr>
              </a:solidFill>
              <a:ln w="19050">
                <a:noFill/>
              </a:ln>
              <a:effectLst/>
            </c:spPr>
            <c:extLst>
              <c:ext xmlns:c16="http://schemas.microsoft.com/office/drawing/2014/chart" uri="{C3380CC4-5D6E-409C-BE32-E72D297353CC}">
                <c16:uniqueId val="{00000083-5F2A-4078-898B-A03B88057EFF}"/>
              </c:ext>
            </c:extLst>
          </c:dPt>
          <c:dPt>
            <c:idx val="66"/>
            <c:bubble3D val="0"/>
            <c:spPr>
              <a:solidFill>
                <a:schemeClr val="accent1">
                  <a:lumMod val="80000"/>
                  <a:lumOff val="20000"/>
                </a:schemeClr>
              </a:solidFill>
              <a:ln w="19050">
                <a:noFill/>
              </a:ln>
              <a:effectLst/>
            </c:spPr>
            <c:extLst>
              <c:ext xmlns:c16="http://schemas.microsoft.com/office/drawing/2014/chart" uri="{C3380CC4-5D6E-409C-BE32-E72D297353CC}">
                <c16:uniqueId val="{00000085-5F2A-4078-898B-A03B88057EFF}"/>
              </c:ext>
            </c:extLst>
          </c:dPt>
          <c:dPt>
            <c:idx val="67"/>
            <c:bubble3D val="0"/>
            <c:spPr>
              <a:solidFill>
                <a:schemeClr val="accent2">
                  <a:lumMod val="80000"/>
                  <a:lumOff val="20000"/>
                </a:schemeClr>
              </a:solidFill>
              <a:ln w="19050">
                <a:noFill/>
              </a:ln>
              <a:effectLst/>
            </c:spPr>
            <c:extLst>
              <c:ext xmlns:c16="http://schemas.microsoft.com/office/drawing/2014/chart" uri="{C3380CC4-5D6E-409C-BE32-E72D297353CC}">
                <c16:uniqueId val="{00000087-5F2A-4078-898B-A03B88057EFF}"/>
              </c:ext>
            </c:extLst>
          </c:dPt>
          <c:dPt>
            <c:idx val="68"/>
            <c:bubble3D val="0"/>
            <c:spPr>
              <a:solidFill>
                <a:schemeClr val="accent3">
                  <a:lumMod val="80000"/>
                  <a:lumOff val="20000"/>
                </a:schemeClr>
              </a:solidFill>
              <a:ln w="19050">
                <a:noFill/>
              </a:ln>
              <a:effectLst/>
            </c:spPr>
            <c:extLst>
              <c:ext xmlns:c16="http://schemas.microsoft.com/office/drawing/2014/chart" uri="{C3380CC4-5D6E-409C-BE32-E72D297353CC}">
                <c16:uniqueId val="{00000089-5F2A-4078-898B-A03B88057EFF}"/>
              </c:ext>
            </c:extLst>
          </c:dPt>
          <c:dPt>
            <c:idx val="69"/>
            <c:bubble3D val="0"/>
            <c:spPr>
              <a:solidFill>
                <a:schemeClr val="accent4">
                  <a:lumMod val="80000"/>
                  <a:lumOff val="20000"/>
                </a:schemeClr>
              </a:solidFill>
              <a:ln w="19050">
                <a:noFill/>
              </a:ln>
              <a:effectLst/>
            </c:spPr>
            <c:extLst>
              <c:ext xmlns:c16="http://schemas.microsoft.com/office/drawing/2014/chart" uri="{C3380CC4-5D6E-409C-BE32-E72D297353CC}">
                <c16:uniqueId val="{0000008B-5F2A-4078-898B-A03B88057EFF}"/>
              </c:ext>
            </c:extLst>
          </c:dPt>
          <c:dPt>
            <c:idx val="70"/>
            <c:bubble3D val="0"/>
            <c:spPr>
              <a:solidFill>
                <a:schemeClr val="accent5">
                  <a:lumMod val="80000"/>
                  <a:lumOff val="20000"/>
                </a:schemeClr>
              </a:solidFill>
              <a:ln w="19050">
                <a:noFill/>
              </a:ln>
              <a:effectLst/>
            </c:spPr>
            <c:extLst>
              <c:ext xmlns:c16="http://schemas.microsoft.com/office/drawing/2014/chart" uri="{C3380CC4-5D6E-409C-BE32-E72D297353CC}">
                <c16:uniqueId val="{0000008D-5F2A-4078-898B-A03B88057EFF}"/>
              </c:ext>
            </c:extLst>
          </c:dPt>
          <c:dPt>
            <c:idx val="71"/>
            <c:bubble3D val="0"/>
            <c:spPr>
              <a:solidFill>
                <a:schemeClr val="accent6">
                  <a:lumMod val="80000"/>
                  <a:lumOff val="20000"/>
                </a:schemeClr>
              </a:solidFill>
              <a:ln w="19050">
                <a:noFill/>
              </a:ln>
              <a:effectLst/>
            </c:spPr>
            <c:extLst>
              <c:ext xmlns:c16="http://schemas.microsoft.com/office/drawing/2014/chart" uri="{C3380CC4-5D6E-409C-BE32-E72D297353CC}">
                <c16:uniqueId val="{0000008F-5F2A-4078-898B-A03B88057EFF}"/>
              </c:ext>
            </c:extLst>
          </c:dPt>
          <c:dPt>
            <c:idx val="72"/>
            <c:bubble3D val="0"/>
            <c:spPr>
              <a:solidFill>
                <a:schemeClr val="accent1">
                  <a:lumMod val="80000"/>
                </a:schemeClr>
              </a:solidFill>
              <a:ln w="19050">
                <a:noFill/>
              </a:ln>
              <a:effectLst/>
            </c:spPr>
            <c:extLst>
              <c:ext xmlns:c16="http://schemas.microsoft.com/office/drawing/2014/chart" uri="{C3380CC4-5D6E-409C-BE32-E72D297353CC}">
                <c16:uniqueId val="{00000091-5F2A-4078-898B-A03B88057EFF}"/>
              </c:ext>
            </c:extLst>
          </c:dPt>
          <c:dPt>
            <c:idx val="73"/>
            <c:bubble3D val="0"/>
            <c:spPr>
              <a:solidFill>
                <a:schemeClr val="accent2">
                  <a:lumMod val="80000"/>
                </a:schemeClr>
              </a:solidFill>
              <a:ln w="19050">
                <a:noFill/>
              </a:ln>
              <a:effectLst/>
            </c:spPr>
            <c:extLst>
              <c:ext xmlns:c16="http://schemas.microsoft.com/office/drawing/2014/chart" uri="{C3380CC4-5D6E-409C-BE32-E72D297353CC}">
                <c16:uniqueId val="{00000093-5F2A-4078-898B-A03B88057EFF}"/>
              </c:ext>
            </c:extLst>
          </c:dPt>
          <c:dPt>
            <c:idx val="74"/>
            <c:bubble3D val="0"/>
            <c:spPr>
              <a:solidFill>
                <a:schemeClr val="accent3">
                  <a:lumMod val="80000"/>
                </a:schemeClr>
              </a:solidFill>
              <a:ln w="19050">
                <a:noFill/>
              </a:ln>
              <a:effectLst/>
            </c:spPr>
            <c:extLst>
              <c:ext xmlns:c16="http://schemas.microsoft.com/office/drawing/2014/chart" uri="{C3380CC4-5D6E-409C-BE32-E72D297353CC}">
                <c16:uniqueId val="{00000095-5F2A-4078-898B-A03B88057EFF}"/>
              </c:ext>
            </c:extLst>
          </c:dPt>
          <c:dPt>
            <c:idx val="75"/>
            <c:bubble3D val="0"/>
            <c:spPr>
              <a:solidFill>
                <a:schemeClr val="accent4">
                  <a:lumMod val="80000"/>
                </a:schemeClr>
              </a:solidFill>
              <a:ln w="19050">
                <a:noFill/>
              </a:ln>
              <a:effectLst/>
            </c:spPr>
            <c:extLst>
              <c:ext xmlns:c16="http://schemas.microsoft.com/office/drawing/2014/chart" uri="{C3380CC4-5D6E-409C-BE32-E72D297353CC}">
                <c16:uniqueId val="{00000097-5F2A-4078-898B-A03B88057EFF}"/>
              </c:ext>
            </c:extLst>
          </c:dPt>
          <c:dLbls>
            <c:delete val="1"/>
          </c:dLbls>
          <c:cat>
            <c:strRef>
              <c:f>Sheet1!$A$2:$A$77</c:f>
              <c:strCache>
                <c:ptCount val="76"/>
                <c:pt idx="0">
                  <c:v>Air Ronge </c:v>
                </c:pt>
                <c:pt idx="1">
                  <c:v>Assiniboia </c:v>
                </c:pt>
                <c:pt idx="2">
                  <c:v>Biggar </c:v>
                </c:pt>
                <c:pt idx="3">
                  <c:v>Black Lake </c:v>
                </c:pt>
                <c:pt idx="4">
                  <c:v>Canoe Narrows </c:v>
                </c:pt>
                <c:pt idx="5">
                  <c:v>Canora </c:v>
                </c:pt>
                <c:pt idx="6">
                  <c:v>Carlyle </c:v>
                </c:pt>
                <c:pt idx="7">
                  <c:v>Central Butte </c:v>
                </c:pt>
                <c:pt idx="8">
                  <c:v>Clearwater  </c:v>
                </c:pt>
                <c:pt idx="9">
                  <c:v>Crossmount </c:v>
                </c:pt>
                <c:pt idx="10">
                  <c:v>Cumberland House  </c:v>
                </c:pt>
                <c:pt idx="11">
                  <c:v>Davidson </c:v>
                </c:pt>
                <c:pt idx="12">
                  <c:v>Debden </c:v>
                </c:pt>
                <c:pt idx="13">
                  <c:v>Delisle </c:v>
                </c:pt>
                <c:pt idx="14">
                  <c:v>Deschambault Lake </c:v>
                </c:pt>
                <c:pt idx="15">
                  <c:v>Dillion/Buffalo River </c:v>
                </c:pt>
                <c:pt idx="16">
                  <c:v>Emerald Park </c:v>
                </c:pt>
                <c:pt idx="17">
                  <c:v>Esterhazy</c:v>
                </c:pt>
                <c:pt idx="18">
                  <c:v>Estevan</c:v>
                </c:pt>
                <c:pt idx="19">
                  <c:v>Eston </c:v>
                </c:pt>
                <c:pt idx="20">
                  <c:v>Foam Lake  </c:v>
                </c:pt>
                <c:pt idx="21">
                  <c:v>Fond Du Lac </c:v>
                </c:pt>
                <c:pt idx="22">
                  <c:v>Fort Qu'Appelle </c:v>
                </c:pt>
                <c:pt idx="23">
                  <c:v>Gravelbourg </c:v>
                </c:pt>
                <c:pt idx="24">
                  <c:v>Hatchet Lake  </c:v>
                </c:pt>
                <c:pt idx="25">
                  <c:v>Hudson Bay  </c:v>
                </c:pt>
                <c:pt idx="26">
                  <c:v>Humboldt </c:v>
                </c:pt>
                <c:pt idx="27">
                  <c:v>Indian Head </c:v>
                </c:pt>
                <c:pt idx="28">
                  <c:v>Island Lake </c:v>
                </c:pt>
                <c:pt idx="29">
                  <c:v>Kamsack </c:v>
                </c:pt>
                <c:pt idx="30">
                  <c:v>Kelvington </c:v>
                </c:pt>
                <c:pt idx="31">
                  <c:v>Kipling </c:v>
                </c:pt>
                <c:pt idx="32">
                  <c:v>La Ronge </c:v>
                </c:pt>
                <c:pt idx="33">
                  <c:v>Langenburg </c:v>
                </c:pt>
                <c:pt idx="34">
                  <c:v>Langham </c:v>
                </c:pt>
                <c:pt idx="35">
                  <c:v>Lloydminster </c:v>
                </c:pt>
                <c:pt idx="36">
                  <c:v>Loon Lake </c:v>
                </c:pt>
                <c:pt idx="37">
                  <c:v>Maidstone </c:v>
                </c:pt>
                <c:pt idx="38">
                  <c:v>Maple Creek</c:v>
                </c:pt>
                <c:pt idx="39">
                  <c:v>Martensville </c:v>
                </c:pt>
                <c:pt idx="40">
                  <c:v>Meadow Lake </c:v>
                </c:pt>
                <c:pt idx="41">
                  <c:v>Melfort </c:v>
                </c:pt>
                <c:pt idx="42">
                  <c:v>Melville </c:v>
                </c:pt>
                <c:pt idx="43">
                  <c:v>Montreal Lake </c:v>
                </c:pt>
                <c:pt idx="44">
                  <c:v>Moose Jaw </c:v>
                </c:pt>
                <c:pt idx="45">
                  <c:v>Moosomin </c:v>
                </c:pt>
                <c:pt idx="46">
                  <c:v>Nipawin </c:v>
                </c:pt>
                <c:pt idx="47">
                  <c:v>Onion Lake </c:v>
                </c:pt>
                <c:pt idx="48">
                  <c:v>Outlook </c:v>
                </c:pt>
                <c:pt idx="49">
                  <c:v>Patuanak </c:v>
                </c:pt>
                <c:pt idx="50">
                  <c:v>Preeceville </c:v>
                </c:pt>
                <c:pt idx="51">
                  <c:v>Punnichy </c:v>
                </c:pt>
                <c:pt idx="52">
                  <c:v>Red Earth </c:v>
                </c:pt>
                <c:pt idx="53">
                  <c:v>Rocanville </c:v>
                </c:pt>
                <c:pt idx="54">
                  <c:v>Rosetown </c:v>
                </c:pt>
                <c:pt idx="55">
                  <c:v>Rosthern </c:v>
                </c:pt>
                <c:pt idx="56">
                  <c:v>Shaunavon </c:v>
                </c:pt>
                <c:pt idx="57">
                  <c:v>Shellbrook </c:v>
                </c:pt>
                <c:pt idx="58">
                  <c:v>Shoal Lake </c:v>
                </c:pt>
                <c:pt idx="59">
                  <c:v>Spiritwood </c:v>
                </c:pt>
                <c:pt idx="60">
                  <c:v>Stanley Mission </c:v>
                </c:pt>
                <c:pt idx="61">
                  <c:v>Strasbourg </c:v>
                </c:pt>
                <c:pt idx="62">
                  <c:v>Sturgeon Lake </c:v>
                </c:pt>
                <c:pt idx="63">
                  <c:v>Tisdale </c:v>
                </c:pt>
                <c:pt idx="64">
                  <c:v>Turnor Lake </c:v>
                </c:pt>
                <c:pt idx="65">
                  <c:v>Turtleford </c:v>
                </c:pt>
                <c:pt idx="66">
                  <c:v>Unity </c:v>
                </c:pt>
                <c:pt idx="67">
                  <c:v>Wadena </c:v>
                </c:pt>
                <c:pt idx="68">
                  <c:v>Wakaw </c:v>
                </c:pt>
                <c:pt idx="69">
                  <c:v>Warman </c:v>
                </c:pt>
                <c:pt idx="70">
                  <c:v>Waterhen Lake </c:v>
                </c:pt>
                <c:pt idx="71">
                  <c:v>Watrous </c:v>
                </c:pt>
                <c:pt idx="72">
                  <c:v>Weyburn </c:v>
                </c:pt>
                <c:pt idx="73">
                  <c:v>Wollaston Lake </c:v>
                </c:pt>
                <c:pt idx="74">
                  <c:v>Wynyard </c:v>
                </c:pt>
                <c:pt idx="75">
                  <c:v>Yorkton </c:v>
                </c:pt>
              </c:strCache>
            </c:strRef>
          </c:cat>
          <c:val>
            <c:numRef>
              <c:f>Sheet1!$B$2:$B$77</c:f>
              <c:numCache>
                <c:formatCode>General</c:formatCode>
                <c:ptCount val="76"/>
              </c:numCache>
            </c:numRef>
          </c:val>
          <c:extLst>
            <c:ext xmlns:c16="http://schemas.microsoft.com/office/drawing/2014/chart" uri="{C3380CC4-5D6E-409C-BE32-E72D297353CC}">
              <c16:uniqueId val="{00000000-1182-45BC-B782-1A197D5B1033}"/>
            </c:ext>
          </c:extLst>
        </c:ser>
        <c:dLbls>
          <c:dLblPos val="inEnd"/>
          <c:showLegendKey val="0"/>
          <c:showVal val="1"/>
          <c:showCatName val="0"/>
          <c:showSerName val="0"/>
          <c:showPercent val="0"/>
          <c:showBubbleSize val="0"/>
          <c:showLeaderLines val="1"/>
        </c:dLbls>
        <c:firstSliceAng val="0"/>
      </c:pieChart>
      <c:spPr>
        <a:noFill/>
        <a:ln w="25400">
          <a:noFill/>
        </a:ln>
        <a:effectLst/>
      </c:spPr>
    </c:plotArea>
    <c:legend>
      <c:legendPos val="b"/>
      <c:layout>
        <c:manualLayout>
          <c:xMode val="edge"/>
          <c:yMode val="edge"/>
          <c:x val="2.9243741868023453E-3"/>
          <c:y val="0.3030704215778714"/>
          <c:w val="0.95075814400792846"/>
          <c:h val="0.696929635288041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w="19050">
              <a:solidFill>
                <a:schemeClr val="bg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F531-4DAC-A0F3-7F06806485B0}"/>
              </c:ext>
            </c:extLst>
          </c:dPt>
          <c:dPt>
            <c:idx val="1"/>
            <c:bubble3D val="0"/>
            <c:spPr>
              <a:solidFill>
                <a:schemeClr val="accent2"/>
              </a:solidFill>
              <a:ln w="19050">
                <a:solidFill>
                  <a:schemeClr val="bg1"/>
                </a:solidFill>
              </a:ln>
              <a:effectLst/>
            </c:spPr>
            <c:extLst>
              <c:ext xmlns:c16="http://schemas.microsoft.com/office/drawing/2014/chart" uri="{C3380CC4-5D6E-409C-BE32-E72D297353CC}">
                <c16:uniqueId val="{00000003-F531-4DAC-A0F3-7F06806485B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Prince Albert and North</c:v>
                </c:pt>
                <c:pt idx="1">
                  <c:v>South of Prince Albert</c:v>
                </c:pt>
              </c:strCache>
            </c:strRef>
          </c:cat>
          <c:val>
            <c:numRef>
              <c:f>Sheet1!$B$2:$B$3</c:f>
              <c:numCache>
                <c:formatCode>General</c:formatCode>
                <c:ptCount val="2"/>
                <c:pt idx="0">
                  <c:v>29</c:v>
                </c:pt>
                <c:pt idx="1">
                  <c:v>53</c:v>
                </c:pt>
              </c:numCache>
            </c:numRef>
          </c:val>
          <c:extLst>
            <c:ext xmlns:c16="http://schemas.microsoft.com/office/drawing/2014/chart" uri="{C3380CC4-5D6E-409C-BE32-E72D297353CC}">
              <c16:uniqueId val="{0000000A-F531-4DAC-A0F3-7F06806485B0}"/>
            </c:ext>
          </c:extLst>
        </c:ser>
        <c:dLbls>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9479521431399038"/>
          <c:y val="0.44705807397853042"/>
          <c:w val="0.30520478568600956"/>
          <c:h val="0.177440466283875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cmpd="sng">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74F12-4641-40F8-BF1B-09DC586B5D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CA"/>
        </a:p>
      </dgm:t>
    </dgm:pt>
    <dgm:pt modelId="{094773DA-4861-4681-B109-BF1941542759}">
      <dgm:prSet phldrT="[Text]"/>
      <dgm:spPr/>
      <dgm:t>
        <a:bodyPr/>
        <a:lstStyle/>
        <a:p>
          <a:pPr>
            <a:buNone/>
          </a:pPr>
          <a:r>
            <a:rPr lang="en-US" dirty="0">
              <a:solidFill>
                <a:schemeClr val="bg1"/>
              </a:solidFill>
            </a:rPr>
            <a:t>Advanced Facial Esthetic Therapies and Adjunctive Considerations</a:t>
          </a:r>
          <a:endParaRPr lang="en-CA" dirty="0">
            <a:solidFill>
              <a:schemeClr val="bg1"/>
            </a:solidFill>
          </a:endParaRPr>
        </a:p>
      </dgm:t>
    </dgm:pt>
    <dgm:pt modelId="{709231CF-9BFB-40CD-8618-E0BA82E4C4CF}" type="parTrans" cxnId="{0A56597B-072F-476B-9BBC-65E241608278}">
      <dgm:prSet/>
      <dgm:spPr/>
      <dgm:t>
        <a:bodyPr/>
        <a:lstStyle/>
        <a:p>
          <a:endParaRPr lang="en-CA"/>
        </a:p>
      </dgm:t>
    </dgm:pt>
    <dgm:pt modelId="{23FA5C23-C4DA-494F-960D-04A1828FFD06}" type="sibTrans" cxnId="{0A56597B-072F-476B-9BBC-65E241608278}">
      <dgm:prSet/>
      <dgm:spPr/>
      <dgm:t>
        <a:bodyPr/>
        <a:lstStyle/>
        <a:p>
          <a:endParaRPr lang="en-CA"/>
        </a:p>
      </dgm:t>
    </dgm:pt>
    <dgm:pt modelId="{5C1EF1BB-787B-48CF-B57B-9769FD836A43}">
      <dgm:prSet phldrT="[Text]"/>
      <dgm:spPr>
        <a:solidFill>
          <a:srgbClr val="A99A6E"/>
        </a:solidFill>
      </dgm:spPr>
      <dgm:t>
        <a:bodyPr/>
        <a:lstStyle/>
        <a:p>
          <a:pPr>
            <a:buNone/>
          </a:pPr>
          <a:r>
            <a:rPr lang="en-US" dirty="0">
              <a:solidFill>
                <a:schemeClr val="bg1"/>
              </a:solidFill>
            </a:rPr>
            <a:t>CDSS Long Term Care Resident Guidelines</a:t>
          </a:r>
          <a:endParaRPr lang="en-CA" dirty="0">
            <a:solidFill>
              <a:schemeClr val="bg1"/>
            </a:solidFill>
          </a:endParaRPr>
        </a:p>
      </dgm:t>
    </dgm:pt>
    <dgm:pt modelId="{676D6059-E528-4929-B450-57E56D5D5AAD}" type="parTrans" cxnId="{4EFCD679-2D3D-4073-94A0-6CBD8771D11F}">
      <dgm:prSet/>
      <dgm:spPr/>
      <dgm:t>
        <a:bodyPr/>
        <a:lstStyle/>
        <a:p>
          <a:endParaRPr lang="en-CA"/>
        </a:p>
      </dgm:t>
    </dgm:pt>
    <dgm:pt modelId="{7B6E0635-5F1C-4F3C-9BFA-5BA0A453DB97}" type="sibTrans" cxnId="{4EFCD679-2D3D-4073-94A0-6CBD8771D11F}">
      <dgm:prSet/>
      <dgm:spPr/>
      <dgm:t>
        <a:bodyPr/>
        <a:lstStyle/>
        <a:p>
          <a:endParaRPr lang="en-CA"/>
        </a:p>
      </dgm:t>
    </dgm:pt>
    <dgm:pt modelId="{78639B67-4685-41C1-A20E-F85CD7B2C157}">
      <dgm:prSet phldrT="[Text]"/>
      <dgm:spPr>
        <a:solidFill>
          <a:srgbClr val="58585A"/>
        </a:solidFill>
      </dgm:spPr>
      <dgm:t>
        <a:bodyPr/>
        <a:lstStyle/>
        <a:p>
          <a:pPr>
            <a:buNone/>
          </a:pPr>
          <a:r>
            <a:rPr lang="en-US" dirty="0">
              <a:solidFill>
                <a:schemeClr val="bg1"/>
              </a:solidFill>
            </a:rPr>
            <a:t>CDSS Sedation and General Anesthesia Standard</a:t>
          </a:r>
          <a:endParaRPr lang="en-CA" dirty="0">
            <a:solidFill>
              <a:schemeClr val="bg1"/>
            </a:solidFill>
          </a:endParaRPr>
        </a:p>
      </dgm:t>
    </dgm:pt>
    <dgm:pt modelId="{D1B97670-2C78-4BEF-BBCE-E1CF54B12F12}" type="parTrans" cxnId="{B954E910-F2A8-46D8-9CBD-1AB21DACF44B}">
      <dgm:prSet/>
      <dgm:spPr/>
      <dgm:t>
        <a:bodyPr/>
        <a:lstStyle/>
        <a:p>
          <a:endParaRPr lang="en-CA"/>
        </a:p>
      </dgm:t>
    </dgm:pt>
    <dgm:pt modelId="{EB15DA84-E527-4D32-A5DA-4BACC42817AE}" type="sibTrans" cxnId="{B954E910-F2A8-46D8-9CBD-1AB21DACF44B}">
      <dgm:prSet/>
      <dgm:spPr/>
      <dgm:t>
        <a:bodyPr/>
        <a:lstStyle/>
        <a:p>
          <a:endParaRPr lang="en-CA"/>
        </a:p>
      </dgm:t>
    </dgm:pt>
    <dgm:pt modelId="{F80E59B3-6FD6-4053-9684-47AD082922C1}" type="pres">
      <dgm:prSet presAssocID="{4C074F12-4641-40F8-BF1B-09DC586B5D0C}" presName="Name0" presStyleCnt="0">
        <dgm:presLayoutVars>
          <dgm:chMax val="7"/>
          <dgm:chPref val="7"/>
          <dgm:dir/>
        </dgm:presLayoutVars>
      </dgm:prSet>
      <dgm:spPr/>
    </dgm:pt>
    <dgm:pt modelId="{86181B90-6CFF-4CBD-929C-588009A1CAFB}" type="pres">
      <dgm:prSet presAssocID="{4C074F12-4641-40F8-BF1B-09DC586B5D0C}" presName="Name1" presStyleCnt="0"/>
      <dgm:spPr/>
    </dgm:pt>
    <dgm:pt modelId="{BAEA9D04-29A9-46F5-9FEE-0352D4EB9BE7}" type="pres">
      <dgm:prSet presAssocID="{4C074F12-4641-40F8-BF1B-09DC586B5D0C}" presName="cycle" presStyleCnt="0"/>
      <dgm:spPr/>
    </dgm:pt>
    <dgm:pt modelId="{05DC5036-FCDC-4476-8C77-3870FFD42308}" type="pres">
      <dgm:prSet presAssocID="{4C074F12-4641-40F8-BF1B-09DC586B5D0C}" presName="srcNode" presStyleLbl="node1" presStyleIdx="0" presStyleCnt="3"/>
      <dgm:spPr/>
    </dgm:pt>
    <dgm:pt modelId="{85352E5C-ECE5-46DE-A0C7-009FD5FEE3E5}" type="pres">
      <dgm:prSet presAssocID="{4C074F12-4641-40F8-BF1B-09DC586B5D0C}" presName="conn" presStyleLbl="parChTrans1D2" presStyleIdx="0" presStyleCnt="1"/>
      <dgm:spPr/>
    </dgm:pt>
    <dgm:pt modelId="{1A9FDFFF-D111-4B3D-BA7A-1E7EBD67F2BE}" type="pres">
      <dgm:prSet presAssocID="{4C074F12-4641-40F8-BF1B-09DC586B5D0C}" presName="extraNode" presStyleLbl="node1" presStyleIdx="0" presStyleCnt="3"/>
      <dgm:spPr/>
    </dgm:pt>
    <dgm:pt modelId="{13596A02-4C45-4849-8B59-E63D7309C202}" type="pres">
      <dgm:prSet presAssocID="{4C074F12-4641-40F8-BF1B-09DC586B5D0C}" presName="dstNode" presStyleLbl="node1" presStyleIdx="0" presStyleCnt="3"/>
      <dgm:spPr/>
    </dgm:pt>
    <dgm:pt modelId="{1F10B826-3BE3-4648-9A47-BF8401C2C22A}" type="pres">
      <dgm:prSet presAssocID="{094773DA-4861-4681-B109-BF1941542759}" presName="text_1" presStyleLbl="node1" presStyleIdx="0" presStyleCnt="3">
        <dgm:presLayoutVars>
          <dgm:bulletEnabled val="1"/>
        </dgm:presLayoutVars>
      </dgm:prSet>
      <dgm:spPr/>
    </dgm:pt>
    <dgm:pt modelId="{7DEBECEC-F45E-4C36-BCD8-9983CAD5E2B5}" type="pres">
      <dgm:prSet presAssocID="{094773DA-4861-4681-B109-BF1941542759}" presName="accent_1" presStyleCnt="0"/>
      <dgm:spPr/>
    </dgm:pt>
    <dgm:pt modelId="{6E5A6AB6-6A87-4EBD-81EF-3F5E9DC049AF}" type="pres">
      <dgm:prSet presAssocID="{094773DA-4861-4681-B109-BF1941542759}" presName="accentRepeatNode" presStyleLbl="solidFgAcc1" presStyleIdx="0" presStyleCnt="3"/>
      <dgm:spPr/>
    </dgm:pt>
    <dgm:pt modelId="{986CF78E-C9D8-4B8C-B725-7B7F0D7466A0}" type="pres">
      <dgm:prSet presAssocID="{5C1EF1BB-787B-48CF-B57B-9769FD836A43}" presName="text_2" presStyleLbl="node1" presStyleIdx="1" presStyleCnt="3">
        <dgm:presLayoutVars>
          <dgm:bulletEnabled val="1"/>
        </dgm:presLayoutVars>
      </dgm:prSet>
      <dgm:spPr/>
    </dgm:pt>
    <dgm:pt modelId="{3B92CB2D-CF9C-442F-9670-6128FEE30602}" type="pres">
      <dgm:prSet presAssocID="{5C1EF1BB-787B-48CF-B57B-9769FD836A43}" presName="accent_2" presStyleCnt="0"/>
      <dgm:spPr/>
    </dgm:pt>
    <dgm:pt modelId="{71A4D642-4941-4216-ACF8-BEBD60ECE020}" type="pres">
      <dgm:prSet presAssocID="{5C1EF1BB-787B-48CF-B57B-9769FD836A43}" presName="accentRepeatNode" presStyleLbl="solidFgAcc1" presStyleIdx="1" presStyleCnt="3"/>
      <dgm:spPr/>
    </dgm:pt>
    <dgm:pt modelId="{3DF1D3C3-520A-4138-8A03-93569E4989C8}" type="pres">
      <dgm:prSet presAssocID="{78639B67-4685-41C1-A20E-F85CD7B2C157}" presName="text_3" presStyleLbl="node1" presStyleIdx="2" presStyleCnt="3">
        <dgm:presLayoutVars>
          <dgm:bulletEnabled val="1"/>
        </dgm:presLayoutVars>
      </dgm:prSet>
      <dgm:spPr/>
    </dgm:pt>
    <dgm:pt modelId="{C65EECBD-0EE2-4B2C-8FEF-B17AC9FEBA06}" type="pres">
      <dgm:prSet presAssocID="{78639B67-4685-41C1-A20E-F85CD7B2C157}" presName="accent_3" presStyleCnt="0"/>
      <dgm:spPr/>
    </dgm:pt>
    <dgm:pt modelId="{A9894B9E-F04A-4109-B519-F9C5C61ADDBF}" type="pres">
      <dgm:prSet presAssocID="{78639B67-4685-41C1-A20E-F85CD7B2C157}" presName="accentRepeatNode" presStyleLbl="solidFgAcc1" presStyleIdx="2" presStyleCnt="3"/>
      <dgm:spPr/>
    </dgm:pt>
  </dgm:ptLst>
  <dgm:cxnLst>
    <dgm:cxn modelId="{B954E910-F2A8-46D8-9CBD-1AB21DACF44B}" srcId="{4C074F12-4641-40F8-BF1B-09DC586B5D0C}" destId="{78639B67-4685-41C1-A20E-F85CD7B2C157}" srcOrd="2" destOrd="0" parTransId="{D1B97670-2C78-4BEF-BBCE-E1CF54B12F12}" sibTransId="{EB15DA84-E527-4D32-A5DA-4BACC42817AE}"/>
    <dgm:cxn modelId="{0CD31520-F9FE-450A-A49F-DF47D08DC864}" type="presOf" srcId="{4C074F12-4641-40F8-BF1B-09DC586B5D0C}" destId="{F80E59B3-6FD6-4053-9684-47AD082922C1}" srcOrd="0" destOrd="0" presId="urn:microsoft.com/office/officeart/2008/layout/VerticalCurvedList"/>
    <dgm:cxn modelId="{4EFCD679-2D3D-4073-94A0-6CBD8771D11F}" srcId="{4C074F12-4641-40F8-BF1B-09DC586B5D0C}" destId="{5C1EF1BB-787B-48CF-B57B-9769FD836A43}" srcOrd="1" destOrd="0" parTransId="{676D6059-E528-4929-B450-57E56D5D5AAD}" sibTransId="{7B6E0635-5F1C-4F3C-9BFA-5BA0A453DB97}"/>
    <dgm:cxn modelId="{0A56597B-072F-476B-9BBC-65E241608278}" srcId="{4C074F12-4641-40F8-BF1B-09DC586B5D0C}" destId="{094773DA-4861-4681-B109-BF1941542759}" srcOrd="0" destOrd="0" parTransId="{709231CF-9BFB-40CD-8618-E0BA82E4C4CF}" sibTransId="{23FA5C23-C4DA-494F-960D-04A1828FFD06}"/>
    <dgm:cxn modelId="{30DA13A4-3595-487B-BBFD-9425FDD449D1}" type="presOf" srcId="{094773DA-4861-4681-B109-BF1941542759}" destId="{1F10B826-3BE3-4648-9A47-BF8401C2C22A}" srcOrd="0" destOrd="0" presId="urn:microsoft.com/office/officeart/2008/layout/VerticalCurvedList"/>
    <dgm:cxn modelId="{401915B4-53CB-4F91-93C0-B9155A27855D}" type="presOf" srcId="{5C1EF1BB-787B-48CF-B57B-9769FD836A43}" destId="{986CF78E-C9D8-4B8C-B725-7B7F0D7466A0}" srcOrd="0" destOrd="0" presId="urn:microsoft.com/office/officeart/2008/layout/VerticalCurvedList"/>
    <dgm:cxn modelId="{8D0955E1-838E-45B3-9C07-5E738BAF6001}" type="presOf" srcId="{23FA5C23-C4DA-494F-960D-04A1828FFD06}" destId="{85352E5C-ECE5-46DE-A0C7-009FD5FEE3E5}" srcOrd="0" destOrd="0" presId="urn:microsoft.com/office/officeart/2008/layout/VerticalCurvedList"/>
    <dgm:cxn modelId="{69C707ED-527A-4691-8CE8-12B1A9231BA4}" type="presOf" srcId="{78639B67-4685-41C1-A20E-F85CD7B2C157}" destId="{3DF1D3C3-520A-4138-8A03-93569E4989C8}" srcOrd="0" destOrd="0" presId="urn:microsoft.com/office/officeart/2008/layout/VerticalCurvedList"/>
    <dgm:cxn modelId="{BB4883D5-E72E-4069-BC0B-8C64DA95E702}" type="presParOf" srcId="{F80E59B3-6FD6-4053-9684-47AD082922C1}" destId="{86181B90-6CFF-4CBD-929C-588009A1CAFB}" srcOrd="0" destOrd="0" presId="urn:microsoft.com/office/officeart/2008/layout/VerticalCurvedList"/>
    <dgm:cxn modelId="{2289D33E-47F3-4845-96C8-DDE9D9CDFE88}" type="presParOf" srcId="{86181B90-6CFF-4CBD-929C-588009A1CAFB}" destId="{BAEA9D04-29A9-46F5-9FEE-0352D4EB9BE7}" srcOrd="0" destOrd="0" presId="urn:microsoft.com/office/officeart/2008/layout/VerticalCurvedList"/>
    <dgm:cxn modelId="{D9CEFD43-A0A4-41BD-A7F0-A5F40D3118BF}" type="presParOf" srcId="{BAEA9D04-29A9-46F5-9FEE-0352D4EB9BE7}" destId="{05DC5036-FCDC-4476-8C77-3870FFD42308}" srcOrd="0" destOrd="0" presId="urn:microsoft.com/office/officeart/2008/layout/VerticalCurvedList"/>
    <dgm:cxn modelId="{D710D150-7CF8-4360-84F4-9B928ED7E269}" type="presParOf" srcId="{BAEA9D04-29A9-46F5-9FEE-0352D4EB9BE7}" destId="{85352E5C-ECE5-46DE-A0C7-009FD5FEE3E5}" srcOrd="1" destOrd="0" presId="urn:microsoft.com/office/officeart/2008/layout/VerticalCurvedList"/>
    <dgm:cxn modelId="{FF0B93D4-BF41-4ADB-8E56-65E4A57E30E0}" type="presParOf" srcId="{BAEA9D04-29A9-46F5-9FEE-0352D4EB9BE7}" destId="{1A9FDFFF-D111-4B3D-BA7A-1E7EBD67F2BE}" srcOrd="2" destOrd="0" presId="urn:microsoft.com/office/officeart/2008/layout/VerticalCurvedList"/>
    <dgm:cxn modelId="{4E1DE464-B138-49F8-B026-4F1F17C642B2}" type="presParOf" srcId="{BAEA9D04-29A9-46F5-9FEE-0352D4EB9BE7}" destId="{13596A02-4C45-4849-8B59-E63D7309C202}" srcOrd="3" destOrd="0" presId="urn:microsoft.com/office/officeart/2008/layout/VerticalCurvedList"/>
    <dgm:cxn modelId="{721579B4-D425-46AA-9BA1-1060E1AA5FCF}" type="presParOf" srcId="{86181B90-6CFF-4CBD-929C-588009A1CAFB}" destId="{1F10B826-3BE3-4648-9A47-BF8401C2C22A}" srcOrd="1" destOrd="0" presId="urn:microsoft.com/office/officeart/2008/layout/VerticalCurvedList"/>
    <dgm:cxn modelId="{C35481D7-6E19-42D8-A5F4-E4B1346143A4}" type="presParOf" srcId="{86181B90-6CFF-4CBD-929C-588009A1CAFB}" destId="{7DEBECEC-F45E-4C36-BCD8-9983CAD5E2B5}" srcOrd="2" destOrd="0" presId="urn:microsoft.com/office/officeart/2008/layout/VerticalCurvedList"/>
    <dgm:cxn modelId="{60823673-1D71-4CB6-8A3B-CAC51A3E2A83}" type="presParOf" srcId="{7DEBECEC-F45E-4C36-BCD8-9983CAD5E2B5}" destId="{6E5A6AB6-6A87-4EBD-81EF-3F5E9DC049AF}" srcOrd="0" destOrd="0" presId="urn:microsoft.com/office/officeart/2008/layout/VerticalCurvedList"/>
    <dgm:cxn modelId="{2DE96E3C-8A06-4441-8C4F-904F573D59E0}" type="presParOf" srcId="{86181B90-6CFF-4CBD-929C-588009A1CAFB}" destId="{986CF78E-C9D8-4B8C-B725-7B7F0D7466A0}" srcOrd="3" destOrd="0" presId="urn:microsoft.com/office/officeart/2008/layout/VerticalCurvedList"/>
    <dgm:cxn modelId="{51C90459-D13F-4F43-A50F-5B29438F15CC}" type="presParOf" srcId="{86181B90-6CFF-4CBD-929C-588009A1CAFB}" destId="{3B92CB2D-CF9C-442F-9670-6128FEE30602}" srcOrd="4" destOrd="0" presId="urn:microsoft.com/office/officeart/2008/layout/VerticalCurvedList"/>
    <dgm:cxn modelId="{41D13C53-0753-4C7C-8DD7-F4B1AF7B8487}" type="presParOf" srcId="{3B92CB2D-CF9C-442F-9670-6128FEE30602}" destId="{71A4D642-4941-4216-ACF8-BEBD60ECE020}" srcOrd="0" destOrd="0" presId="urn:microsoft.com/office/officeart/2008/layout/VerticalCurvedList"/>
    <dgm:cxn modelId="{F9EE8E07-496F-4AFD-80AB-1B03B76B3FC9}" type="presParOf" srcId="{86181B90-6CFF-4CBD-929C-588009A1CAFB}" destId="{3DF1D3C3-520A-4138-8A03-93569E4989C8}" srcOrd="5" destOrd="0" presId="urn:microsoft.com/office/officeart/2008/layout/VerticalCurvedList"/>
    <dgm:cxn modelId="{6671B4B3-DEF8-4D6B-9364-9BC72BF86D72}" type="presParOf" srcId="{86181B90-6CFF-4CBD-929C-588009A1CAFB}" destId="{C65EECBD-0EE2-4B2C-8FEF-B17AC9FEBA06}" srcOrd="6" destOrd="0" presId="urn:microsoft.com/office/officeart/2008/layout/VerticalCurvedList"/>
    <dgm:cxn modelId="{CF5B2024-B25A-475A-B5F1-EEC0010534FF}" type="presParOf" srcId="{C65EECBD-0EE2-4B2C-8FEF-B17AC9FEBA06}" destId="{A9894B9E-F04A-4109-B519-F9C5C61ADDB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C074F12-4641-40F8-BF1B-09DC586B5D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CA"/>
        </a:p>
      </dgm:t>
    </dgm:pt>
    <dgm:pt modelId="{094773DA-4861-4681-B109-BF1941542759}">
      <dgm:prSet phldrT="[Text]"/>
      <dgm:spPr>
        <a:solidFill>
          <a:srgbClr val="A99A6E"/>
        </a:solidFill>
      </dgm:spPr>
      <dgm:t>
        <a:bodyPr/>
        <a:lstStyle/>
        <a:p>
          <a:pPr>
            <a:buNone/>
          </a:pPr>
          <a:r>
            <a:rPr lang="en-CA" dirty="0">
              <a:solidFill>
                <a:schemeClr val="bg1"/>
              </a:solidFill>
            </a:rPr>
            <a:t>Supplemental Health</a:t>
          </a:r>
        </a:p>
      </dgm:t>
    </dgm:pt>
    <dgm:pt modelId="{709231CF-9BFB-40CD-8618-E0BA82E4C4CF}" type="parTrans" cxnId="{0A56597B-072F-476B-9BBC-65E241608278}">
      <dgm:prSet/>
      <dgm:spPr/>
      <dgm:t>
        <a:bodyPr/>
        <a:lstStyle/>
        <a:p>
          <a:endParaRPr lang="en-CA"/>
        </a:p>
      </dgm:t>
    </dgm:pt>
    <dgm:pt modelId="{23FA5C23-C4DA-494F-960D-04A1828FFD06}" type="sibTrans" cxnId="{0A56597B-072F-476B-9BBC-65E241608278}">
      <dgm:prSet/>
      <dgm:spPr/>
      <dgm:t>
        <a:bodyPr/>
        <a:lstStyle/>
        <a:p>
          <a:endParaRPr lang="en-CA"/>
        </a:p>
      </dgm:t>
    </dgm:pt>
    <dgm:pt modelId="{5C1EF1BB-787B-48CF-B57B-9769FD836A43}">
      <dgm:prSet phldrT="[Text]"/>
      <dgm:spPr>
        <a:solidFill>
          <a:srgbClr val="58585A"/>
        </a:solidFill>
      </dgm:spPr>
      <dgm:t>
        <a:bodyPr/>
        <a:lstStyle/>
        <a:p>
          <a:pPr>
            <a:buNone/>
          </a:pPr>
          <a:r>
            <a:rPr lang="en-US" dirty="0">
              <a:solidFill>
                <a:schemeClr val="bg1"/>
              </a:solidFill>
            </a:rPr>
            <a:t>Payment Schedule Modernization</a:t>
          </a:r>
          <a:endParaRPr lang="en-CA" dirty="0">
            <a:solidFill>
              <a:schemeClr val="bg1"/>
            </a:solidFill>
          </a:endParaRPr>
        </a:p>
      </dgm:t>
    </dgm:pt>
    <dgm:pt modelId="{676D6059-E528-4929-B450-57E56D5D5AAD}" type="parTrans" cxnId="{4EFCD679-2D3D-4073-94A0-6CBD8771D11F}">
      <dgm:prSet/>
      <dgm:spPr/>
      <dgm:t>
        <a:bodyPr/>
        <a:lstStyle/>
        <a:p>
          <a:endParaRPr lang="en-CA"/>
        </a:p>
      </dgm:t>
    </dgm:pt>
    <dgm:pt modelId="{7B6E0635-5F1C-4F3C-9BFA-5BA0A453DB97}" type="sibTrans" cxnId="{4EFCD679-2D3D-4073-94A0-6CBD8771D11F}">
      <dgm:prSet/>
      <dgm:spPr/>
      <dgm:t>
        <a:bodyPr/>
        <a:lstStyle/>
        <a:p>
          <a:endParaRPr lang="en-CA"/>
        </a:p>
      </dgm:t>
    </dgm:pt>
    <dgm:pt modelId="{78639B67-4685-41C1-A20E-F85CD7B2C157}">
      <dgm:prSet phldrT="[Text]"/>
      <dgm:spPr>
        <a:solidFill>
          <a:srgbClr val="02583D"/>
        </a:solidFill>
      </dgm:spPr>
      <dgm:t>
        <a:bodyPr/>
        <a:lstStyle/>
        <a:p>
          <a:pPr>
            <a:spcAft>
              <a:spcPts val="0"/>
            </a:spcAft>
            <a:buNone/>
          </a:pPr>
          <a:r>
            <a:rPr lang="en-US" dirty="0">
              <a:solidFill>
                <a:schemeClr val="bg1"/>
              </a:solidFill>
            </a:rPr>
            <a:t>General Practitioner and</a:t>
          </a:r>
        </a:p>
        <a:p>
          <a:pPr>
            <a:spcAft>
              <a:spcPts val="0"/>
            </a:spcAft>
            <a:buNone/>
          </a:pPr>
          <a:r>
            <a:rPr lang="en-US" dirty="0">
              <a:solidFill>
                <a:schemeClr val="bg1"/>
              </a:solidFill>
            </a:rPr>
            <a:t>Specialist Fee Guide </a:t>
          </a:r>
          <a:endParaRPr lang="en-CA" dirty="0">
            <a:solidFill>
              <a:schemeClr val="bg1"/>
            </a:solidFill>
          </a:endParaRPr>
        </a:p>
      </dgm:t>
    </dgm:pt>
    <dgm:pt modelId="{D1B97670-2C78-4BEF-BBCE-E1CF54B12F12}" type="parTrans" cxnId="{B954E910-F2A8-46D8-9CBD-1AB21DACF44B}">
      <dgm:prSet/>
      <dgm:spPr/>
      <dgm:t>
        <a:bodyPr/>
        <a:lstStyle/>
        <a:p>
          <a:endParaRPr lang="en-CA"/>
        </a:p>
      </dgm:t>
    </dgm:pt>
    <dgm:pt modelId="{EB15DA84-E527-4D32-A5DA-4BACC42817AE}" type="sibTrans" cxnId="{B954E910-F2A8-46D8-9CBD-1AB21DACF44B}">
      <dgm:prSet/>
      <dgm:spPr/>
      <dgm:t>
        <a:bodyPr/>
        <a:lstStyle/>
        <a:p>
          <a:endParaRPr lang="en-CA"/>
        </a:p>
      </dgm:t>
    </dgm:pt>
    <dgm:pt modelId="{F80E59B3-6FD6-4053-9684-47AD082922C1}" type="pres">
      <dgm:prSet presAssocID="{4C074F12-4641-40F8-BF1B-09DC586B5D0C}" presName="Name0" presStyleCnt="0">
        <dgm:presLayoutVars>
          <dgm:chMax val="7"/>
          <dgm:chPref val="7"/>
          <dgm:dir/>
        </dgm:presLayoutVars>
      </dgm:prSet>
      <dgm:spPr/>
    </dgm:pt>
    <dgm:pt modelId="{86181B90-6CFF-4CBD-929C-588009A1CAFB}" type="pres">
      <dgm:prSet presAssocID="{4C074F12-4641-40F8-BF1B-09DC586B5D0C}" presName="Name1" presStyleCnt="0"/>
      <dgm:spPr/>
    </dgm:pt>
    <dgm:pt modelId="{BAEA9D04-29A9-46F5-9FEE-0352D4EB9BE7}" type="pres">
      <dgm:prSet presAssocID="{4C074F12-4641-40F8-BF1B-09DC586B5D0C}" presName="cycle" presStyleCnt="0"/>
      <dgm:spPr/>
    </dgm:pt>
    <dgm:pt modelId="{05DC5036-FCDC-4476-8C77-3870FFD42308}" type="pres">
      <dgm:prSet presAssocID="{4C074F12-4641-40F8-BF1B-09DC586B5D0C}" presName="srcNode" presStyleLbl="node1" presStyleIdx="0" presStyleCnt="3"/>
      <dgm:spPr/>
    </dgm:pt>
    <dgm:pt modelId="{85352E5C-ECE5-46DE-A0C7-009FD5FEE3E5}" type="pres">
      <dgm:prSet presAssocID="{4C074F12-4641-40F8-BF1B-09DC586B5D0C}" presName="conn" presStyleLbl="parChTrans1D2" presStyleIdx="0" presStyleCnt="1"/>
      <dgm:spPr/>
    </dgm:pt>
    <dgm:pt modelId="{1A9FDFFF-D111-4B3D-BA7A-1E7EBD67F2BE}" type="pres">
      <dgm:prSet presAssocID="{4C074F12-4641-40F8-BF1B-09DC586B5D0C}" presName="extraNode" presStyleLbl="node1" presStyleIdx="0" presStyleCnt="3"/>
      <dgm:spPr/>
    </dgm:pt>
    <dgm:pt modelId="{13596A02-4C45-4849-8B59-E63D7309C202}" type="pres">
      <dgm:prSet presAssocID="{4C074F12-4641-40F8-BF1B-09DC586B5D0C}" presName="dstNode" presStyleLbl="node1" presStyleIdx="0" presStyleCnt="3"/>
      <dgm:spPr/>
    </dgm:pt>
    <dgm:pt modelId="{1F10B826-3BE3-4648-9A47-BF8401C2C22A}" type="pres">
      <dgm:prSet presAssocID="{094773DA-4861-4681-B109-BF1941542759}" presName="text_1" presStyleLbl="node1" presStyleIdx="0" presStyleCnt="3">
        <dgm:presLayoutVars>
          <dgm:bulletEnabled val="1"/>
        </dgm:presLayoutVars>
      </dgm:prSet>
      <dgm:spPr/>
    </dgm:pt>
    <dgm:pt modelId="{7DEBECEC-F45E-4C36-BCD8-9983CAD5E2B5}" type="pres">
      <dgm:prSet presAssocID="{094773DA-4861-4681-B109-BF1941542759}" presName="accent_1" presStyleCnt="0"/>
      <dgm:spPr/>
    </dgm:pt>
    <dgm:pt modelId="{6E5A6AB6-6A87-4EBD-81EF-3F5E9DC049AF}" type="pres">
      <dgm:prSet presAssocID="{094773DA-4861-4681-B109-BF1941542759}" presName="accentRepeatNode" presStyleLbl="solidFgAcc1" presStyleIdx="0" presStyleCnt="3"/>
      <dgm:spPr/>
    </dgm:pt>
    <dgm:pt modelId="{986CF78E-C9D8-4B8C-B725-7B7F0D7466A0}" type="pres">
      <dgm:prSet presAssocID="{5C1EF1BB-787B-48CF-B57B-9769FD836A43}" presName="text_2" presStyleLbl="node1" presStyleIdx="1" presStyleCnt="3">
        <dgm:presLayoutVars>
          <dgm:bulletEnabled val="1"/>
        </dgm:presLayoutVars>
      </dgm:prSet>
      <dgm:spPr/>
    </dgm:pt>
    <dgm:pt modelId="{3B92CB2D-CF9C-442F-9670-6128FEE30602}" type="pres">
      <dgm:prSet presAssocID="{5C1EF1BB-787B-48CF-B57B-9769FD836A43}" presName="accent_2" presStyleCnt="0"/>
      <dgm:spPr/>
    </dgm:pt>
    <dgm:pt modelId="{71A4D642-4941-4216-ACF8-BEBD60ECE020}" type="pres">
      <dgm:prSet presAssocID="{5C1EF1BB-787B-48CF-B57B-9769FD836A43}" presName="accentRepeatNode" presStyleLbl="solidFgAcc1" presStyleIdx="1" presStyleCnt="3"/>
      <dgm:spPr/>
    </dgm:pt>
    <dgm:pt modelId="{3DF1D3C3-520A-4138-8A03-93569E4989C8}" type="pres">
      <dgm:prSet presAssocID="{78639B67-4685-41C1-A20E-F85CD7B2C157}" presName="text_3" presStyleLbl="node1" presStyleIdx="2" presStyleCnt="3">
        <dgm:presLayoutVars>
          <dgm:bulletEnabled val="1"/>
        </dgm:presLayoutVars>
      </dgm:prSet>
      <dgm:spPr/>
    </dgm:pt>
    <dgm:pt modelId="{C65EECBD-0EE2-4B2C-8FEF-B17AC9FEBA06}" type="pres">
      <dgm:prSet presAssocID="{78639B67-4685-41C1-A20E-F85CD7B2C157}" presName="accent_3" presStyleCnt="0"/>
      <dgm:spPr/>
    </dgm:pt>
    <dgm:pt modelId="{A9894B9E-F04A-4109-B519-F9C5C61ADDBF}" type="pres">
      <dgm:prSet presAssocID="{78639B67-4685-41C1-A20E-F85CD7B2C157}" presName="accentRepeatNode" presStyleLbl="solidFgAcc1" presStyleIdx="2" presStyleCnt="3"/>
      <dgm:spPr/>
    </dgm:pt>
  </dgm:ptLst>
  <dgm:cxnLst>
    <dgm:cxn modelId="{B954E910-F2A8-46D8-9CBD-1AB21DACF44B}" srcId="{4C074F12-4641-40F8-BF1B-09DC586B5D0C}" destId="{78639B67-4685-41C1-A20E-F85CD7B2C157}" srcOrd="2" destOrd="0" parTransId="{D1B97670-2C78-4BEF-BBCE-E1CF54B12F12}" sibTransId="{EB15DA84-E527-4D32-A5DA-4BACC42817AE}"/>
    <dgm:cxn modelId="{0CD31520-F9FE-450A-A49F-DF47D08DC864}" type="presOf" srcId="{4C074F12-4641-40F8-BF1B-09DC586B5D0C}" destId="{F80E59B3-6FD6-4053-9684-47AD082922C1}" srcOrd="0" destOrd="0" presId="urn:microsoft.com/office/officeart/2008/layout/VerticalCurvedList"/>
    <dgm:cxn modelId="{4EFCD679-2D3D-4073-94A0-6CBD8771D11F}" srcId="{4C074F12-4641-40F8-BF1B-09DC586B5D0C}" destId="{5C1EF1BB-787B-48CF-B57B-9769FD836A43}" srcOrd="1" destOrd="0" parTransId="{676D6059-E528-4929-B450-57E56D5D5AAD}" sibTransId="{7B6E0635-5F1C-4F3C-9BFA-5BA0A453DB97}"/>
    <dgm:cxn modelId="{0A56597B-072F-476B-9BBC-65E241608278}" srcId="{4C074F12-4641-40F8-BF1B-09DC586B5D0C}" destId="{094773DA-4861-4681-B109-BF1941542759}" srcOrd="0" destOrd="0" parTransId="{709231CF-9BFB-40CD-8618-E0BA82E4C4CF}" sibTransId="{23FA5C23-C4DA-494F-960D-04A1828FFD06}"/>
    <dgm:cxn modelId="{30DA13A4-3595-487B-BBFD-9425FDD449D1}" type="presOf" srcId="{094773DA-4861-4681-B109-BF1941542759}" destId="{1F10B826-3BE3-4648-9A47-BF8401C2C22A}" srcOrd="0" destOrd="0" presId="urn:microsoft.com/office/officeart/2008/layout/VerticalCurvedList"/>
    <dgm:cxn modelId="{401915B4-53CB-4F91-93C0-B9155A27855D}" type="presOf" srcId="{5C1EF1BB-787B-48CF-B57B-9769FD836A43}" destId="{986CF78E-C9D8-4B8C-B725-7B7F0D7466A0}" srcOrd="0" destOrd="0" presId="urn:microsoft.com/office/officeart/2008/layout/VerticalCurvedList"/>
    <dgm:cxn modelId="{8D0955E1-838E-45B3-9C07-5E738BAF6001}" type="presOf" srcId="{23FA5C23-C4DA-494F-960D-04A1828FFD06}" destId="{85352E5C-ECE5-46DE-A0C7-009FD5FEE3E5}" srcOrd="0" destOrd="0" presId="urn:microsoft.com/office/officeart/2008/layout/VerticalCurvedList"/>
    <dgm:cxn modelId="{69C707ED-527A-4691-8CE8-12B1A9231BA4}" type="presOf" srcId="{78639B67-4685-41C1-A20E-F85CD7B2C157}" destId="{3DF1D3C3-520A-4138-8A03-93569E4989C8}" srcOrd="0" destOrd="0" presId="urn:microsoft.com/office/officeart/2008/layout/VerticalCurvedList"/>
    <dgm:cxn modelId="{BB4883D5-E72E-4069-BC0B-8C64DA95E702}" type="presParOf" srcId="{F80E59B3-6FD6-4053-9684-47AD082922C1}" destId="{86181B90-6CFF-4CBD-929C-588009A1CAFB}" srcOrd="0" destOrd="0" presId="urn:microsoft.com/office/officeart/2008/layout/VerticalCurvedList"/>
    <dgm:cxn modelId="{2289D33E-47F3-4845-96C8-DDE9D9CDFE88}" type="presParOf" srcId="{86181B90-6CFF-4CBD-929C-588009A1CAFB}" destId="{BAEA9D04-29A9-46F5-9FEE-0352D4EB9BE7}" srcOrd="0" destOrd="0" presId="urn:microsoft.com/office/officeart/2008/layout/VerticalCurvedList"/>
    <dgm:cxn modelId="{D9CEFD43-A0A4-41BD-A7F0-A5F40D3118BF}" type="presParOf" srcId="{BAEA9D04-29A9-46F5-9FEE-0352D4EB9BE7}" destId="{05DC5036-FCDC-4476-8C77-3870FFD42308}" srcOrd="0" destOrd="0" presId="urn:microsoft.com/office/officeart/2008/layout/VerticalCurvedList"/>
    <dgm:cxn modelId="{D710D150-7CF8-4360-84F4-9B928ED7E269}" type="presParOf" srcId="{BAEA9D04-29A9-46F5-9FEE-0352D4EB9BE7}" destId="{85352E5C-ECE5-46DE-A0C7-009FD5FEE3E5}" srcOrd="1" destOrd="0" presId="urn:microsoft.com/office/officeart/2008/layout/VerticalCurvedList"/>
    <dgm:cxn modelId="{FF0B93D4-BF41-4ADB-8E56-65E4A57E30E0}" type="presParOf" srcId="{BAEA9D04-29A9-46F5-9FEE-0352D4EB9BE7}" destId="{1A9FDFFF-D111-4B3D-BA7A-1E7EBD67F2BE}" srcOrd="2" destOrd="0" presId="urn:microsoft.com/office/officeart/2008/layout/VerticalCurvedList"/>
    <dgm:cxn modelId="{4E1DE464-B138-49F8-B026-4F1F17C642B2}" type="presParOf" srcId="{BAEA9D04-29A9-46F5-9FEE-0352D4EB9BE7}" destId="{13596A02-4C45-4849-8B59-E63D7309C202}" srcOrd="3" destOrd="0" presId="urn:microsoft.com/office/officeart/2008/layout/VerticalCurvedList"/>
    <dgm:cxn modelId="{721579B4-D425-46AA-9BA1-1060E1AA5FCF}" type="presParOf" srcId="{86181B90-6CFF-4CBD-929C-588009A1CAFB}" destId="{1F10B826-3BE3-4648-9A47-BF8401C2C22A}" srcOrd="1" destOrd="0" presId="urn:microsoft.com/office/officeart/2008/layout/VerticalCurvedList"/>
    <dgm:cxn modelId="{C35481D7-6E19-42D8-A5F4-E4B1346143A4}" type="presParOf" srcId="{86181B90-6CFF-4CBD-929C-588009A1CAFB}" destId="{7DEBECEC-F45E-4C36-BCD8-9983CAD5E2B5}" srcOrd="2" destOrd="0" presId="urn:microsoft.com/office/officeart/2008/layout/VerticalCurvedList"/>
    <dgm:cxn modelId="{60823673-1D71-4CB6-8A3B-CAC51A3E2A83}" type="presParOf" srcId="{7DEBECEC-F45E-4C36-BCD8-9983CAD5E2B5}" destId="{6E5A6AB6-6A87-4EBD-81EF-3F5E9DC049AF}" srcOrd="0" destOrd="0" presId="urn:microsoft.com/office/officeart/2008/layout/VerticalCurvedList"/>
    <dgm:cxn modelId="{2DE96E3C-8A06-4441-8C4F-904F573D59E0}" type="presParOf" srcId="{86181B90-6CFF-4CBD-929C-588009A1CAFB}" destId="{986CF78E-C9D8-4B8C-B725-7B7F0D7466A0}" srcOrd="3" destOrd="0" presId="urn:microsoft.com/office/officeart/2008/layout/VerticalCurvedList"/>
    <dgm:cxn modelId="{51C90459-D13F-4F43-A50F-5B29438F15CC}" type="presParOf" srcId="{86181B90-6CFF-4CBD-929C-588009A1CAFB}" destId="{3B92CB2D-CF9C-442F-9670-6128FEE30602}" srcOrd="4" destOrd="0" presId="urn:microsoft.com/office/officeart/2008/layout/VerticalCurvedList"/>
    <dgm:cxn modelId="{41D13C53-0753-4C7C-8DD7-F4B1AF7B8487}" type="presParOf" srcId="{3B92CB2D-CF9C-442F-9670-6128FEE30602}" destId="{71A4D642-4941-4216-ACF8-BEBD60ECE020}" srcOrd="0" destOrd="0" presId="urn:microsoft.com/office/officeart/2008/layout/VerticalCurvedList"/>
    <dgm:cxn modelId="{F9EE8E07-496F-4AFD-80AB-1B03B76B3FC9}" type="presParOf" srcId="{86181B90-6CFF-4CBD-929C-588009A1CAFB}" destId="{3DF1D3C3-520A-4138-8A03-93569E4989C8}" srcOrd="5" destOrd="0" presId="urn:microsoft.com/office/officeart/2008/layout/VerticalCurvedList"/>
    <dgm:cxn modelId="{6671B4B3-DEF8-4D6B-9364-9BC72BF86D72}" type="presParOf" srcId="{86181B90-6CFF-4CBD-929C-588009A1CAFB}" destId="{C65EECBD-0EE2-4B2C-8FEF-B17AC9FEBA06}" srcOrd="6" destOrd="0" presId="urn:microsoft.com/office/officeart/2008/layout/VerticalCurvedList"/>
    <dgm:cxn modelId="{CF5B2024-B25A-475A-B5F1-EEC0010534FF}" type="presParOf" srcId="{C65EECBD-0EE2-4B2C-8FEF-B17AC9FEBA06}" destId="{A9894B9E-F04A-4109-B519-F9C5C61ADDB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52E5C-ECE5-46DE-A0C7-009FD5FEE3E5}">
      <dsp:nvSpPr>
        <dsp:cNvPr id="0" name=""/>
        <dsp:cNvSpPr/>
      </dsp:nvSpPr>
      <dsp:spPr>
        <a:xfrm>
          <a:off x="-5145326" y="-788184"/>
          <a:ext cx="6127442" cy="6127442"/>
        </a:xfrm>
        <a:prstGeom prst="blockArc">
          <a:avLst>
            <a:gd name="adj1" fmla="val 18900000"/>
            <a:gd name="adj2" fmla="val 2700000"/>
            <a:gd name="adj3" fmla="val 35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10B826-3BE3-4648-9A47-BF8401C2C22A}">
      <dsp:nvSpPr>
        <dsp:cNvPr id="0" name=""/>
        <dsp:cNvSpPr/>
      </dsp:nvSpPr>
      <dsp:spPr>
        <a:xfrm>
          <a:off x="631688" y="455107"/>
          <a:ext cx="6288110" cy="9102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248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Advanced Facial Esthetic Therapies and Adjunctive Considerations</a:t>
          </a:r>
          <a:endParaRPr lang="en-CA" sz="2400" kern="1200" dirty="0">
            <a:solidFill>
              <a:schemeClr val="bg1"/>
            </a:solidFill>
          </a:endParaRPr>
        </a:p>
      </dsp:txBody>
      <dsp:txXfrm>
        <a:off x="631688" y="455107"/>
        <a:ext cx="6288110" cy="910214"/>
      </dsp:txXfrm>
    </dsp:sp>
    <dsp:sp modelId="{6E5A6AB6-6A87-4EBD-81EF-3F5E9DC049AF}">
      <dsp:nvSpPr>
        <dsp:cNvPr id="0" name=""/>
        <dsp:cNvSpPr/>
      </dsp:nvSpPr>
      <dsp:spPr>
        <a:xfrm>
          <a:off x="62804" y="341330"/>
          <a:ext cx="1137768" cy="113776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6CF78E-C9D8-4B8C-B725-7B7F0D7466A0}">
      <dsp:nvSpPr>
        <dsp:cNvPr id="0" name=""/>
        <dsp:cNvSpPr/>
      </dsp:nvSpPr>
      <dsp:spPr>
        <a:xfrm>
          <a:off x="962551" y="1820429"/>
          <a:ext cx="5957247" cy="910214"/>
        </a:xfrm>
        <a:prstGeom prst="rect">
          <a:avLst/>
        </a:prstGeom>
        <a:solidFill>
          <a:srgbClr val="A99A6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248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CDSS Long Term Care Resident Guidelines</a:t>
          </a:r>
          <a:endParaRPr lang="en-CA" sz="2400" kern="1200" dirty="0">
            <a:solidFill>
              <a:schemeClr val="bg1"/>
            </a:solidFill>
          </a:endParaRPr>
        </a:p>
      </dsp:txBody>
      <dsp:txXfrm>
        <a:off x="962551" y="1820429"/>
        <a:ext cx="5957247" cy="910214"/>
      </dsp:txXfrm>
    </dsp:sp>
    <dsp:sp modelId="{71A4D642-4941-4216-ACF8-BEBD60ECE020}">
      <dsp:nvSpPr>
        <dsp:cNvPr id="0" name=""/>
        <dsp:cNvSpPr/>
      </dsp:nvSpPr>
      <dsp:spPr>
        <a:xfrm>
          <a:off x="393667" y="1706652"/>
          <a:ext cx="1137768" cy="113776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F1D3C3-520A-4138-8A03-93569E4989C8}">
      <dsp:nvSpPr>
        <dsp:cNvPr id="0" name=""/>
        <dsp:cNvSpPr/>
      </dsp:nvSpPr>
      <dsp:spPr>
        <a:xfrm>
          <a:off x="631688" y="3185751"/>
          <a:ext cx="6288110" cy="910214"/>
        </a:xfrm>
        <a:prstGeom prst="rect">
          <a:avLst/>
        </a:prstGeom>
        <a:solidFill>
          <a:srgbClr val="585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248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CDSS Sedation and General Anesthesia Standard</a:t>
          </a:r>
          <a:endParaRPr lang="en-CA" sz="2400" kern="1200" dirty="0">
            <a:solidFill>
              <a:schemeClr val="bg1"/>
            </a:solidFill>
          </a:endParaRPr>
        </a:p>
      </dsp:txBody>
      <dsp:txXfrm>
        <a:off x="631688" y="3185751"/>
        <a:ext cx="6288110" cy="910214"/>
      </dsp:txXfrm>
    </dsp:sp>
    <dsp:sp modelId="{A9894B9E-F04A-4109-B519-F9C5C61ADDBF}">
      <dsp:nvSpPr>
        <dsp:cNvPr id="0" name=""/>
        <dsp:cNvSpPr/>
      </dsp:nvSpPr>
      <dsp:spPr>
        <a:xfrm>
          <a:off x="62804" y="3071974"/>
          <a:ext cx="1137768" cy="113776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52E5C-ECE5-46DE-A0C7-009FD5FEE3E5}">
      <dsp:nvSpPr>
        <dsp:cNvPr id="0" name=""/>
        <dsp:cNvSpPr/>
      </dsp:nvSpPr>
      <dsp:spPr>
        <a:xfrm>
          <a:off x="-4492032" y="-688855"/>
          <a:ext cx="5351287" cy="5351287"/>
        </a:xfrm>
        <a:prstGeom prst="blockArc">
          <a:avLst>
            <a:gd name="adj1" fmla="val 18900000"/>
            <a:gd name="adj2" fmla="val 2700000"/>
            <a:gd name="adj3" fmla="val 40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10B826-3BE3-4648-9A47-BF8401C2C22A}">
      <dsp:nvSpPr>
        <dsp:cNvPr id="0" name=""/>
        <dsp:cNvSpPr/>
      </dsp:nvSpPr>
      <dsp:spPr>
        <a:xfrm>
          <a:off x="552609" y="397357"/>
          <a:ext cx="5941081" cy="794715"/>
        </a:xfrm>
        <a:prstGeom prst="rect">
          <a:avLst/>
        </a:prstGeom>
        <a:solidFill>
          <a:srgbClr val="A99A6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0805" tIns="66040" rIns="66040" bIns="66040" numCol="1" spcCol="1270" anchor="ctr" anchorCtr="0">
          <a:noAutofit/>
        </a:bodyPr>
        <a:lstStyle/>
        <a:p>
          <a:pPr marL="0" lvl="0" indent="0" algn="l" defTabSz="1155700">
            <a:lnSpc>
              <a:spcPct val="90000"/>
            </a:lnSpc>
            <a:spcBef>
              <a:spcPct val="0"/>
            </a:spcBef>
            <a:spcAft>
              <a:spcPct val="35000"/>
            </a:spcAft>
            <a:buNone/>
          </a:pPr>
          <a:r>
            <a:rPr lang="en-CA" sz="2600" kern="1200" dirty="0">
              <a:solidFill>
                <a:schemeClr val="bg1"/>
              </a:solidFill>
            </a:rPr>
            <a:t>Supplemental Health</a:t>
          </a:r>
        </a:p>
      </dsp:txBody>
      <dsp:txXfrm>
        <a:off x="552609" y="397357"/>
        <a:ext cx="5941081" cy="794715"/>
      </dsp:txXfrm>
    </dsp:sp>
    <dsp:sp modelId="{6E5A6AB6-6A87-4EBD-81EF-3F5E9DC049AF}">
      <dsp:nvSpPr>
        <dsp:cNvPr id="0" name=""/>
        <dsp:cNvSpPr/>
      </dsp:nvSpPr>
      <dsp:spPr>
        <a:xfrm>
          <a:off x="55912" y="298018"/>
          <a:ext cx="993394" cy="9933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6CF78E-C9D8-4B8C-B725-7B7F0D7466A0}">
      <dsp:nvSpPr>
        <dsp:cNvPr id="0" name=""/>
        <dsp:cNvSpPr/>
      </dsp:nvSpPr>
      <dsp:spPr>
        <a:xfrm>
          <a:off x="841488" y="1589430"/>
          <a:ext cx="5652202" cy="794715"/>
        </a:xfrm>
        <a:prstGeom prst="rect">
          <a:avLst/>
        </a:prstGeom>
        <a:solidFill>
          <a:srgbClr val="585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0805"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Payment Schedule Modernization</a:t>
          </a:r>
          <a:endParaRPr lang="en-CA" sz="2600" kern="1200" dirty="0">
            <a:solidFill>
              <a:schemeClr val="bg1"/>
            </a:solidFill>
          </a:endParaRPr>
        </a:p>
      </dsp:txBody>
      <dsp:txXfrm>
        <a:off x="841488" y="1589430"/>
        <a:ext cx="5652202" cy="794715"/>
      </dsp:txXfrm>
    </dsp:sp>
    <dsp:sp modelId="{71A4D642-4941-4216-ACF8-BEBD60ECE020}">
      <dsp:nvSpPr>
        <dsp:cNvPr id="0" name=""/>
        <dsp:cNvSpPr/>
      </dsp:nvSpPr>
      <dsp:spPr>
        <a:xfrm>
          <a:off x="344791" y="1490091"/>
          <a:ext cx="993394" cy="9933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F1D3C3-520A-4138-8A03-93569E4989C8}">
      <dsp:nvSpPr>
        <dsp:cNvPr id="0" name=""/>
        <dsp:cNvSpPr/>
      </dsp:nvSpPr>
      <dsp:spPr>
        <a:xfrm>
          <a:off x="552609" y="2781503"/>
          <a:ext cx="5941081" cy="794715"/>
        </a:xfrm>
        <a:prstGeom prst="rect">
          <a:avLst/>
        </a:prstGeom>
        <a:solidFill>
          <a:srgbClr val="0258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0805" tIns="66040" rIns="66040" bIns="66040" numCol="1" spcCol="1270" anchor="ctr" anchorCtr="0">
          <a:noAutofit/>
        </a:bodyPr>
        <a:lstStyle/>
        <a:p>
          <a:pPr marL="0" lvl="0" indent="0" algn="l" defTabSz="1155700">
            <a:lnSpc>
              <a:spcPct val="90000"/>
            </a:lnSpc>
            <a:spcBef>
              <a:spcPct val="0"/>
            </a:spcBef>
            <a:spcAft>
              <a:spcPts val="0"/>
            </a:spcAft>
            <a:buNone/>
          </a:pPr>
          <a:r>
            <a:rPr lang="en-US" sz="2600" kern="1200" dirty="0">
              <a:solidFill>
                <a:schemeClr val="bg1"/>
              </a:solidFill>
            </a:rPr>
            <a:t>General Practitioner and</a:t>
          </a:r>
        </a:p>
        <a:p>
          <a:pPr marL="0" lvl="0" indent="0" algn="l" defTabSz="1155700">
            <a:lnSpc>
              <a:spcPct val="90000"/>
            </a:lnSpc>
            <a:spcBef>
              <a:spcPct val="0"/>
            </a:spcBef>
            <a:spcAft>
              <a:spcPts val="0"/>
            </a:spcAft>
            <a:buNone/>
          </a:pPr>
          <a:r>
            <a:rPr lang="en-US" sz="2600" kern="1200" dirty="0">
              <a:solidFill>
                <a:schemeClr val="bg1"/>
              </a:solidFill>
            </a:rPr>
            <a:t>Specialist Fee Guide </a:t>
          </a:r>
          <a:endParaRPr lang="en-CA" sz="2600" kern="1200" dirty="0">
            <a:solidFill>
              <a:schemeClr val="bg1"/>
            </a:solidFill>
          </a:endParaRPr>
        </a:p>
      </dsp:txBody>
      <dsp:txXfrm>
        <a:off x="552609" y="2781503"/>
        <a:ext cx="5941081" cy="794715"/>
      </dsp:txXfrm>
    </dsp:sp>
    <dsp:sp modelId="{A9894B9E-F04A-4109-B519-F9C5C61ADDBF}">
      <dsp:nvSpPr>
        <dsp:cNvPr id="0" name=""/>
        <dsp:cNvSpPr/>
      </dsp:nvSpPr>
      <dsp:spPr>
        <a:xfrm>
          <a:off x="55912" y="2682164"/>
          <a:ext cx="993394" cy="9933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068E-43A7-4667-AC2F-062B4A4E1622}"/>
              </a:ext>
            </a:extLst>
          </p:cNvPr>
          <p:cNvSpPr>
            <a:spLocks noGrp="1"/>
          </p:cNvSpPr>
          <p:nvPr>
            <p:ph type="ctrTitle" hasCustomPrompt="1"/>
          </p:nvPr>
        </p:nvSpPr>
        <p:spPr>
          <a:xfrm>
            <a:off x="1524000" y="1122363"/>
            <a:ext cx="91440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8B6C53E4-F7FB-4DCC-866B-BEA759E85A00}"/>
              </a:ext>
            </a:extLst>
          </p:cNvPr>
          <p:cNvSpPr>
            <a:spLocks noGrp="1"/>
          </p:cNvSpPr>
          <p:nvPr>
            <p:ph type="subTitle" idx="1" hasCustomPrompt="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6702430-0E36-427A-9D5D-BD56DB5122A7}"/>
              </a:ext>
            </a:extLst>
          </p:cNvPr>
          <p:cNvSpPr>
            <a:spLocks noGrp="1"/>
          </p:cNvSpPr>
          <p:nvPr>
            <p:ph type="dt" sz="half" idx="10"/>
          </p:nvPr>
        </p:nvSpPr>
        <p:spPr/>
        <p:txBody>
          <a:bodyPr/>
          <a:lstStyle/>
          <a:p>
            <a:fld id="{E4CED92E-474E-4364-9A05-37A21322AE60}" type="datetimeFigureOut">
              <a:rPr lang="en-US" smtClean="0"/>
              <a:t>5/31/2023</a:t>
            </a:fld>
            <a:endParaRPr lang="en-US" dirty="0"/>
          </a:p>
        </p:txBody>
      </p:sp>
      <p:sp>
        <p:nvSpPr>
          <p:cNvPr id="5" name="Footer Placeholder 4">
            <a:extLst>
              <a:ext uri="{FF2B5EF4-FFF2-40B4-BE49-F238E27FC236}">
                <a16:creationId xmlns:a16="http://schemas.microsoft.com/office/drawing/2014/main" id="{4C669BCF-A9E5-4B30-A6A4-83F82BA6CD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538CDF-9554-4B6C-99BD-D754D93D2876}"/>
              </a:ext>
            </a:extLst>
          </p:cNvPr>
          <p:cNvSpPr>
            <a:spLocks noGrp="1"/>
          </p:cNvSpPr>
          <p:nvPr>
            <p:ph type="sldNum" sz="quarter" idx="12"/>
          </p:nvPr>
        </p:nvSpPr>
        <p:spPr/>
        <p:txBody>
          <a:bodyPr/>
          <a:lstStyle/>
          <a:p>
            <a:fld id="{7FCE3646-D744-4DB4-8834-F3462B440885}" type="slidenum">
              <a:rPr lang="en-US" smtClean="0"/>
              <a:t>‹#›</a:t>
            </a:fld>
            <a:endParaRPr lang="en-US" dirty="0"/>
          </a:p>
        </p:txBody>
      </p:sp>
    </p:spTree>
    <p:extLst>
      <p:ext uri="{BB962C8B-B14F-4D97-AF65-F5344CB8AC3E}">
        <p14:creationId xmlns:p14="http://schemas.microsoft.com/office/powerpoint/2010/main" val="228782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9DEAE-8708-483B-8111-427807B437C9}"/>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95F00EDB-3664-4819-BE6F-5AF3FA3039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1D38E-4697-4EE8-9561-A374D9CED733}"/>
              </a:ext>
            </a:extLst>
          </p:cNvPr>
          <p:cNvSpPr>
            <a:spLocks noGrp="1"/>
          </p:cNvSpPr>
          <p:nvPr>
            <p:ph type="dt" sz="half" idx="10"/>
          </p:nvPr>
        </p:nvSpPr>
        <p:spPr/>
        <p:txBody>
          <a:bodyPr/>
          <a:lstStyle/>
          <a:p>
            <a:fld id="{E4CED92E-474E-4364-9A05-37A21322AE60}" type="datetimeFigureOut">
              <a:rPr lang="en-US" smtClean="0"/>
              <a:t>5/31/2023</a:t>
            </a:fld>
            <a:endParaRPr lang="en-US" dirty="0"/>
          </a:p>
        </p:txBody>
      </p:sp>
      <p:sp>
        <p:nvSpPr>
          <p:cNvPr id="5" name="Footer Placeholder 4">
            <a:extLst>
              <a:ext uri="{FF2B5EF4-FFF2-40B4-BE49-F238E27FC236}">
                <a16:creationId xmlns:a16="http://schemas.microsoft.com/office/drawing/2014/main" id="{01446F41-98AF-4B2E-B97F-E454D5E5B6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217975-8E6E-4AA7-A248-0FF6DBEC3438}"/>
              </a:ext>
            </a:extLst>
          </p:cNvPr>
          <p:cNvSpPr>
            <a:spLocks noGrp="1"/>
          </p:cNvSpPr>
          <p:nvPr>
            <p:ph type="sldNum" sz="quarter" idx="12"/>
          </p:nvPr>
        </p:nvSpPr>
        <p:spPr/>
        <p:txBody>
          <a:bodyPr/>
          <a:lstStyle/>
          <a:p>
            <a:fld id="{7FCE3646-D744-4DB4-8834-F3462B440885}" type="slidenum">
              <a:rPr lang="en-US" smtClean="0"/>
              <a:t>‹#›</a:t>
            </a:fld>
            <a:endParaRPr lang="en-US" dirty="0"/>
          </a:p>
        </p:txBody>
      </p:sp>
    </p:spTree>
    <p:extLst>
      <p:ext uri="{BB962C8B-B14F-4D97-AF65-F5344CB8AC3E}">
        <p14:creationId xmlns:p14="http://schemas.microsoft.com/office/powerpoint/2010/main" val="286285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747601-E3B8-49E5-9347-4255693887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DA2974-FE08-45AB-ACBC-35085451FC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7C2C5-19C0-4891-8527-573EE850F13E}"/>
              </a:ext>
            </a:extLst>
          </p:cNvPr>
          <p:cNvSpPr>
            <a:spLocks noGrp="1"/>
          </p:cNvSpPr>
          <p:nvPr>
            <p:ph type="dt" sz="half" idx="10"/>
          </p:nvPr>
        </p:nvSpPr>
        <p:spPr/>
        <p:txBody>
          <a:bodyPr/>
          <a:lstStyle/>
          <a:p>
            <a:fld id="{E4CED92E-474E-4364-9A05-37A21322AE60}" type="datetimeFigureOut">
              <a:rPr lang="en-US" smtClean="0"/>
              <a:t>5/31/2023</a:t>
            </a:fld>
            <a:endParaRPr lang="en-US" dirty="0"/>
          </a:p>
        </p:txBody>
      </p:sp>
      <p:sp>
        <p:nvSpPr>
          <p:cNvPr id="5" name="Footer Placeholder 4">
            <a:extLst>
              <a:ext uri="{FF2B5EF4-FFF2-40B4-BE49-F238E27FC236}">
                <a16:creationId xmlns:a16="http://schemas.microsoft.com/office/drawing/2014/main" id="{E5FCC852-0F88-4567-8DCE-42F68ED03B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7333E2-2CF9-4CC5-8245-FA0C8851E304}"/>
              </a:ext>
            </a:extLst>
          </p:cNvPr>
          <p:cNvSpPr>
            <a:spLocks noGrp="1"/>
          </p:cNvSpPr>
          <p:nvPr>
            <p:ph type="sldNum" sz="quarter" idx="12"/>
          </p:nvPr>
        </p:nvSpPr>
        <p:spPr/>
        <p:txBody>
          <a:bodyPr/>
          <a:lstStyle/>
          <a:p>
            <a:fld id="{7FCE3646-D744-4DB4-8834-F3462B440885}" type="slidenum">
              <a:rPr lang="en-US" smtClean="0"/>
              <a:t>‹#›</a:t>
            </a:fld>
            <a:endParaRPr lang="en-US" dirty="0"/>
          </a:p>
        </p:txBody>
      </p:sp>
    </p:spTree>
    <p:extLst>
      <p:ext uri="{BB962C8B-B14F-4D97-AF65-F5344CB8AC3E}">
        <p14:creationId xmlns:p14="http://schemas.microsoft.com/office/powerpoint/2010/main" val="1735252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3E0F5-9A61-48B1-8DCA-EA85BF077902}"/>
              </a:ext>
            </a:extLst>
          </p:cNvPr>
          <p:cNvSpPr>
            <a:spLocks noGrp="1"/>
          </p:cNvSpPr>
          <p:nvPr>
            <p:ph type="ctrTitle" hasCustomPrompt="1"/>
          </p:nvPr>
        </p:nvSpPr>
        <p:spPr>
          <a:xfrm>
            <a:off x="1524000" y="1122363"/>
            <a:ext cx="91440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5E4F2DB-4631-4858-908B-D901D294517A}"/>
              </a:ext>
            </a:extLst>
          </p:cNvPr>
          <p:cNvSpPr>
            <a:spLocks noGrp="1"/>
          </p:cNvSpPr>
          <p:nvPr>
            <p:ph type="subTitle" idx="1" hasCustomPrompt="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7CB7F4-2980-44D3-BF93-41AB767B4654}"/>
              </a:ext>
            </a:extLst>
          </p:cNvPr>
          <p:cNvSpPr>
            <a:spLocks noGrp="1"/>
          </p:cNvSpPr>
          <p:nvPr>
            <p:ph type="dt" sz="half" idx="10"/>
          </p:nvPr>
        </p:nvSpPr>
        <p:spPr/>
        <p:txBody>
          <a:bodyPr/>
          <a:lstStyle/>
          <a:p>
            <a:fld id="{E3511583-DC4D-4A5F-B778-9A45C357EA51}" type="datetimeFigureOut">
              <a:rPr lang="en-US" smtClean="0"/>
              <a:t>5/31/2023</a:t>
            </a:fld>
            <a:endParaRPr lang="en-US" dirty="0"/>
          </a:p>
        </p:txBody>
      </p:sp>
      <p:sp>
        <p:nvSpPr>
          <p:cNvPr id="5" name="Footer Placeholder 4">
            <a:extLst>
              <a:ext uri="{FF2B5EF4-FFF2-40B4-BE49-F238E27FC236}">
                <a16:creationId xmlns:a16="http://schemas.microsoft.com/office/drawing/2014/main" id="{F2F38B57-0BB5-458E-AFDC-D600C3A8A3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4DBBE3-C0FF-4122-B17A-6F89C2A3DE3F}"/>
              </a:ext>
            </a:extLst>
          </p:cNvPr>
          <p:cNvSpPr>
            <a:spLocks noGrp="1"/>
          </p:cNvSpPr>
          <p:nvPr>
            <p:ph type="sldNum" sz="quarter" idx="12"/>
          </p:nvPr>
        </p:nvSpPr>
        <p:spPr/>
        <p:txBody>
          <a:bodyPr/>
          <a:lstStyle/>
          <a:p>
            <a:fld id="{B483FA6B-80F1-41FA-B6BC-CD8F7A2F8FF8}" type="slidenum">
              <a:rPr lang="en-US" smtClean="0"/>
              <a:t>‹#›</a:t>
            </a:fld>
            <a:endParaRPr lang="en-US" dirty="0"/>
          </a:p>
        </p:txBody>
      </p:sp>
    </p:spTree>
    <p:extLst>
      <p:ext uri="{BB962C8B-B14F-4D97-AF65-F5344CB8AC3E}">
        <p14:creationId xmlns:p14="http://schemas.microsoft.com/office/powerpoint/2010/main" val="3174692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DCB4C-FE98-4F11-9DD4-664F1DBEF321}"/>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A1C1BD7-0FE7-4891-8551-FD9A95AF09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C6A52-C10C-4334-8A14-966142C88855}"/>
              </a:ext>
            </a:extLst>
          </p:cNvPr>
          <p:cNvSpPr>
            <a:spLocks noGrp="1"/>
          </p:cNvSpPr>
          <p:nvPr>
            <p:ph type="dt" sz="half" idx="10"/>
          </p:nvPr>
        </p:nvSpPr>
        <p:spPr/>
        <p:txBody>
          <a:bodyPr/>
          <a:lstStyle/>
          <a:p>
            <a:fld id="{E3511583-DC4D-4A5F-B778-9A45C357EA51}" type="datetimeFigureOut">
              <a:rPr lang="en-US" smtClean="0"/>
              <a:t>5/31/2023</a:t>
            </a:fld>
            <a:endParaRPr lang="en-US" dirty="0"/>
          </a:p>
        </p:txBody>
      </p:sp>
      <p:sp>
        <p:nvSpPr>
          <p:cNvPr id="5" name="Footer Placeholder 4">
            <a:extLst>
              <a:ext uri="{FF2B5EF4-FFF2-40B4-BE49-F238E27FC236}">
                <a16:creationId xmlns:a16="http://schemas.microsoft.com/office/drawing/2014/main" id="{E565833E-4455-4C59-A9F6-F6D1926ADD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CDA7B5-A2B6-487C-B69E-008B43478426}"/>
              </a:ext>
            </a:extLst>
          </p:cNvPr>
          <p:cNvSpPr>
            <a:spLocks noGrp="1"/>
          </p:cNvSpPr>
          <p:nvPr>
            <p:ph type="sldNum" sz="quarter" idx="12"/>
          </p:nvPr>
        </p:nvSpPr>
        <p:spPr/>
        <p:txBody>
          <a:bodyPr/>
          <a:lstStyle/>
          <a:p>
            <a:fld id="{B483FA6B-80F1-41FA-B6BC-CD8F7A2F8FF8}" type="slidenum">
              <a:rPr lang="en-US" smtClean="0"/>
              <a:t>‹#›</a:t>
            </a:fld>
            <a:endParaRPr lang="en-US" dirty="0"/>
          </a:p>
        </p:txBody>
      </p:sp>
    </p:spTree>
    <p:extLst>
      <p:ext uri="{BB962C8B-B14F-4D97-AF65-F5344CB8AC3E}">
        <p14:creationId xmlns:p14="http://schemas.microsoft.com/office/powerpoint/2010/main" val="1275033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0F96-5BAB-4606-93F8-6EEF263B33E3}"/>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CDEF4B77-449D-4915-915B-72E30C713DBF}"/>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802527D-3361-4C8A-8975-DA2FD28EF05F}"/>
              </a:ext>
            </a:extLst>
          </p:cNvPr>
          <p:cNvSpPr>
            <a:spLocks noGrp="1"/>
          </p:cNvSpPr>
          <p:nvPr>
            <p:ph type="dt" sz="half" idx="10"/>
          </p:nvPr>
        </p:nvSpPr>
        <p:spPr/>
        <p:txBody>
          <a:bodyPr/>
          <a:lstStyle/>
          <a:p>
            <a:fld id="{E3511583-DC4D-4A5F-B778-9A45C357EA51}" type="datetimeFigureOut">
              <a:rPr lang="en-US" smtClean="0"/>
              <a:t>5/31/2023</a:t>
            </a:fld>
            <a:endParaRPr lang="en-US" dirty="0"/>
          </a:p>
        </p:txBody>
      </p:sp>
      <p:sp>
        <p:nvSpPr>
          <p:cNvPr id="5" name="Footer Placeholder 4">
            <a:extLst>
              <a:ext uri="{FF2B5EF4-FFF2-40B4-BE49-F238E27FC236}">
                <a16:creationId xmlns:a16="http://schemas.microsoft.com/office/drawing/2014/main" id="{21C92DEA-3980-41E7-A118-6AC20BE16F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8E3E0A-619F-4262-BAEC-02675DE9E5C0}"/>
              </a:ext>
            </a:extLst>
          </p:cNvPr>
          <p:cNvSpPr>
            <a:spLocks noGrp="1"/>
          </p:cNvSpPr>
          <p:nvPr>
            <p:ph type="sldNum" sz="quarter" idx="12"/>
          </p:nvPr>
        </p:nvSpPr>
        <p:spPr/>
        <p:txBody>
          <a:bodyPr/>
          <a:lstStyle/>
          <a:p>
            <a:fld id="{B483FA6B-80F1-41FA-B6BC-CD8F7A2F8FF8}" type="slidenum">
              <a:rPr lang="en-US" smtClean="0"/>
              <a:t>‹#›</a:t>
            </a:fld>
            <a:endParaRPr lang="en-US" dirty="0"/>
          </a:p>
        </p:txBody>
      </p:sp>
    </p:spTree>
    <p:extLst>
      <p:ext uri="{BB962C8B-B14F-4D97-AF65-F5344CB8AC3E}">
        <p14:creationId xmlns:p14="http://schemas.microsoft.com/office/powerpoint/2010/main" val="3579146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5013-C175-4A22-970E-F09415A933C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48B6A74-1625-45D7-9A52-2B783433C1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0BC999-09D8-4614-AB13-3EF620347C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5AFEB4-3E31-458D-96BD-B2E8587891AE}"/>
              </a:ext>
            </a:extLst>
          </p:cNvPr>
          <p:cNvSpPr>
            <a:spLocks noGrp="1"/>
          </p:cNvSpPr>
          <p:nvPr>
            <p:ph type="dt" sz="half" idx="10"/>
          </p:nvPr>
        </p:nvSpPr>
        <p:spPr/>
        <p:txBody>
          <a:bodyPr/>
          <a:lstStyle/>
          <a:p>
            <a:fld id="{E3511583-DC4D-4A5F-B778-9A45C357EA51}" type="datetimeFigureOut">
              <a:rPr lang="en-US" smtClean="0"/>
              <a:t>5/31/2023</a:t>
            </a:fld>
            <a:endParaRPr lang="en-US" dirty="0"/>
          </a:p>
        </p:txBody>
      </p:sp>
      <p:sp>
        <p:nvSpPr>
          <p:cNvPr id="6" name="Footer Placeholder 5">
            <a:extLst>
              <a:ext uri="{FF2B5EF4-FFF2-40B4-BE49-F238E27FC236}">
                <a16:creationId xmlns:a16="http://schemas.microsoft.com/office/drawing/2014/main" id="{524E18D3-A078-46F3-8AC7-93113805E87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D6C644-39A2-402D-B2BD-CC31A1B2E46D}"/>
              </a:ext>
            </a:extLst>
          </p:cNvPr>
          <p:cNvSpPr>
            <a:spLocks noGrp="1"/>
          </p:cNvSpPr>
          <p:nvPr>
            <p:ph type="sldNum" sz="quarter" idx="12"/>
          </p:nvPr>
        </p:nvSpPr>
        <p:spPr/>
        <p:txBody>
          <a:bodyPr/>
          <a:lstStyle/>
          <a:p>
            <a:fld id="{B483FA6B-80F1-41FA-B6BC-CD8F7A2F8FF8}" type="slidenum">
              <a:rPr lang="en-US" smtClean="0"/>
              <a:t>‹#›</a:t>
            </a:fld>
            <a:endParaRPr lang="en-US" dirty="0"/>
          </a:p>
        </p:txBody>
      </p:sp>
    </p:spTree>
    <p:extLst>
      <p:ext uri="{BB962C8B-B14F-4D97-AF65-F5344CB8AC3E}">
        <p14:creationId xmlns:p14="http://schemas.microsoft.com/office/powerpoint/2010/main" val="50877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F7A5C-8883-4480-B78E-757B96FB05BE}"/>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35453134-B334-401F-8429-9CDC196129E5}"/>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7063DC-BF2E-4987-BDA7-2F27A0F599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EAE155-AD6A-479F-8CEE-B62653B74D70}"/>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9FF956B-98BC-45A9-BAC8-DADB644D86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EECA88-7E7F-4CDA-9945-524B3B99DE3D}"/>
              </a:ext>
            </a:extLst>
          </p:cNvPr>
          <p:cNvSpPr>
            <a:spLocks noGrp="1"/>
          </p:cNvSpPr>
          <p:nvPr>
            <p:ph type="dt" sz="half" idx="10"/>
          </p:nvPr>
        </p:nvSpPr>
        <p:spPr/>
        <p:txBody>
          <a:bodyPr/>
          <a:lstStyle/>
          <a:p>
            <a:fld id="{E3511583-DC4D-4A5F-B778-9A45C357EA51}" type="datetimeFigureOut">
              <a:rPr lang="en-US" smtClean="0"/>
              <a:t>5/31/2023</a:t>
            </a:fld>
            <a:endParaRPr lang="en-US" dirty="0"/>
          </a:p>
        </p:txBody>
      </p:sp>
      <p:sp>
        <p:nvSpPr>
          <p:cNvPr id="8" name="Footer Placeholder 7">
            <a:extLst>
              <a:ext uri="{FF2B5EF4-FFF2-40B4-BE49-F238E27FC236}">
                <a16:creationId xmlns:a16="http://schemas.microsoft.com/office/drawing/2014/main" id="{241B4FA5-EC72-4B3A-8AC0-9186911EF41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9D76DB-6006-4D62-8A8A-453BD47FD22B}"/>
              </a:ext>
            </a:extLst>
          </p:cNvPr>
          <p:cNvSpPr>
            <a:spLocks noGrp="1"/>
          </p:cNvSpPr>
          <p:nvPr>
            <p:ph type="sldNum" sz="quarter" idx="12"/>
          </p:nvPr>
        </p:nvSpPr>
        <p:spPr/>
        <p:txBody>
          <a:bodyPr/>
          <a:lstStyle/>
          <a:p>
            <a:fld id="{B483FA6B-80F1-41FA-B6BC-CD8F7A2F8FF8}" type="slidenum">
              <a:rPr lang="en-US" smtClean="0"/>
              <a:t>‹#›</a:t>
            </a:fld>
            <a:endParaRPr lang="en-US" dirty="0"/>
          </a:p>
        </p:txBody>
      </p:sp>
    </p:spTree>
    <p:extLst>
      <p:ext uri="{BB962C8B-B14F-4D97-AF65-F5344CB8AC3E}">
        <p14:creationId xmlns:p14="http://schemas.microsoft.com/office/powerpoint/2010/main" val="898695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BCC12-17D6-4B62-B89D-9BF136D5A9AA}"/>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656189D-E4A7-4540-AD39-1406FE58D00A}"/>
              </a:ext>
            </a:extLst>
          </p:cNvPr>
          <p:cNvSpPr>
            <a:spLocks noGrp="1"/>
          </p:cNvSpPr>
          <p:nvPr>
            <p:ph type="dt" sz="half" idx="10"/>
          </p:nvPr>
        </p:nvSpPr>
        <p:spPr/>
        <p:txBody>
          <a:bodyPr/>
          <a:lstStyle/>
          <a:p>
            <a:fld id="{E3511583-DC4D-4A5F-B778-9A45C357EA51}" type="datetimeFigureOut">
              <a:rPr lang="en-US" smtClean="0"/>
              <a:t>5/31/2023</a:t>
            </a:fld>
            <a:endParaRPr lang="en-US" dirty="0"/>
          </a:p>
        </p:txBody>
      </p:sp>
      <p:sp>
        <p:nvSpPr>
          <p:cNvPr id="4" name="Footer Placeholder 3">
            <a:extLst>
              <a:ext uri="{FF2B5EF4-FFF2-40B4-BE49-F238E27FC236}">
                <a16:creationId xmlns:a16="http://schemas.microsoft.com/office/drawing/2014/main" id="{7DCFEA43-C76D-4685-B0CD-FACB6E38FC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EF7CE7B-18D5-4285-8D5D-9D23691051CB}"/>
              </a:ext>
            </a:extLst>
          </p:cNvPr>
          <p:cNvSpPr>
            <a:spLocks noGrp="1"/>
          </p:cNvSpPr>
          <p:nvPr>
            <p:ph type="sldNum" sz="quarter" idx="12"/>
          </p:nvPr>
        </p:nvSpPr>
        <p:spPr/>
        <p:txBody>
          <a:bodyPr/>
          <a:lstStyle/>
          <a:p>
            <a:fld id="{B483FA6B-80F1-41FA-B6BC-CD8F7A2F8FF8}" type="slidenum">
              <a:rPr lang="en-US" smtClean="0"/>
              <a:t>‹#›</a:t>
            </a:fld>
            <a:endParaRPr lang="en-US" dirty="0"/>
          </a:p>
        </p:txBody>
      </p:sp>
    </p:spTree>
    <p:extLst>
      <p:ext uri="{BB962C8B-B14F-4D97-AF65-F5344CB8AC3E}">
        <p14:creationId xmlns:p14="http://schemas.microsoft.com/office/powerpoint/2010/main" val="815271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FBDF98-1F34-44C7-BA16-F93F73992FAE}"/>
              </a:ext>
            </a:extLst>
          </p:cNvPr>
          <p:cNvSpPr>
            <a:spLocks noGrp="1"/>
          </p:cNvSpPr>
          <p:nvPr>
            <p:ph type="dt" sz="half" idx="10"/>
          </p:nvPr>
        </p:nvSpPr>
        <p:spPr/>
        <p:txBody>
          <a:bodyPr/>
          <a:lstStyle/>
          <a:p>
            <a:fld id="{E3511583-DC4D-4A5F-B778-9A45C357EA51}" type="datetimeFigureOut">
              <a:rPr lang="en-US" smtClean="0"/>
              <a:t>5/31/2023</a:t>
            </a:fld>
            <a:endParaRPr lang="en-US" dirty="0"/>
          </a:p>
        </p:txBody>
      </p:sp>
      <p:sp>
        <p:nvSpPr>
          <p:cNvPr id="3" name="Footer Placeholder 2">
            <a:extLst>
              <a:ext uri="{FF2B5EF4-FFF2-40B4-BE49-F238E27FC236}">
                <a16:creationId xmlns:a16="http://schemas.microsoft.com/office/drawing/2014/main" id="{A64807DA-369A-4A33-96B7-EAA5F2337B5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15D9B89-F1A9-4C4A-9826-9D1223C20BD7}"/>
              </a:ext>
            </a:extLst>
          </p:cNvPr>
          <p:cNvSpPr>
            <a:spLocks noGrp="1"/>
          </p:cNvSpPr>
          <p:nvPr>
            <p:ph type="sldNum" sz="quarter" idx="12"/>
          </p:nvPr>
        </p:nvSpPr>
        <p:spPr/>
        <p:txBody>
          <a:bodyPr/>
          <a:lstStyle/>
          <a:p>
            <a:fld id="{B483FA6B-80F1-41FA-B6BC-CD8F7A2F8FF8}" type="slidenum">
              <a:rPr lang="en-US" smtClean="0"/>
              <a:t>‹#›</a:t>
            </a:fld>
            <a:endParaRPr lang="en-US" dirty="0"/>
          </a:p>
        </p:txBody>
      </p:sp>
    </p:spTree>
    <p:extLst>
      <p:ext uri="{BB962C8B-B14F-4D97-AF65-F5344CB8AC3E}">
        <p14:creationId xmlns:p14="http://schemas.microsoft.com/office/powerpoint/2010/main" val="3617168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41968-D85B-4A88-A22A-6B949A459225}"/>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F66393A4-2AE0-4882-8F81-8F2084FCBA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B6224D-FA47-40C3-8CC4-5585DF8D051D}"/>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6B25B53-FADC-4BBF-A624-38D3904353D7}"/>
              </a:ext>
            </a:extLst>
          </p:cNvPr>
          <p:cNvSpPr>
            <a:spLocks noGrp="1"/>
          </p:cNvSpPr>
          <p:nvPr>
            <p:ph type="dt" sz="half" idx="10"/>
          </p:nvPr>
        </p:nvSpPr>
        <p:spPr/>
        <p:txBody>
          <a:bodyPr/>
          <a:lstStyle/>
          <a:p>
            <a:fld id="{E3511583-DC4D-4A5F-B778-9A45C357EA51}" type="datetimeFigureOut">
              <a:rPr lang="en-US" smtClean="0"/>
              <a:t>5/31/2023</a:t>
            </a:fld>
            <a:endParaRPr lang="en-US" dirty="0"/>
          </a:p>
        </p:txBody>
      </p:sp>
      <p:sp>
        <p:nvSpPr>
          <p:cNvPr id="6" name="Footer Placeholder 5">
            <a:extLst>
              <a:ext uri="{FF2B5EF4-FFF2-40B4-BE49-F238E27FC236}">
                <a16:creationId xmlns:a16="http://schemas.microsoft.com/office/drawing/2014/main" id="{A5947E6B-4A2C-459A-BF06-F4F757E7C5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FA51CAE-1537-42CC-BCBB-B750215360CC}"/>
              </a:ext>
            </a:extLst>
          </p:cNvPr>
          <p:cNvSpPr>
            <a:spLocks noGrp="1"/>
          </p:cNvSpPr>
          <p:nvPr>
            <p:ph type="sldNum" sz="quarter" idx="12"/>
          </p:nvPr>
        </p:nvSpPr>
        <p:spPr/>
        <p:txBody>
          <a:bodyPr/>
          <a:lstStyle/>
          <a:p>
            <a:fld id="{B483FA6B-80F1-41FA-B6BC-CD8F7A2F8FF8}" type="slidenum">
              <a:rPr lang="en-US" smtClean="0"/>
              <a:t>‹#›</a:t>
            </a:fld>
            <a:endParaRPr lang="en-US" dirty="0"/>
          </a:p>
        </p:txBody>
      </p:sp>
    </p:spTree>
    <p:extLst>
      <p:ext uri="{BB962C8B-B14F-4D97-AF65-F5344CB8AC3E}">
        <p14:creationId xmlns:p14="http://schemas.microsoft.com/office/powerpoint/2010/main" val="363629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E2E4-80C8-4E4D-9A91-6A70932D48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F7F6E1-6A5E-4DE7-8519-E0EBE8B40A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F4641-F3DA-4671-934B-503CDC972017}"/>
              </a:ext>
            </a:extLst>
          </p:cNvPr>
          <p:cNvSpPr>
            <a:spLocks noGrp="1"/>
          </p:cNvSpPr>
          <p:nvPr>
            <p:ph type="dt" sz="half" idx="10"/>
          </p:nvPr>
        </p:nvSpPr>
        <p:spPr/>
        <p:txBody>
          <a:bodyPr/>
          <a:lstStyle/>
          <a:p>
            <a:fld id="{E4CED92E-474E-4364-9A05-37A21322AE60}" type="datetimeFigureOut">
              <a:rPr lang="en-US" smtClean="0"/>
              <a:t>5/31/2023</a:t>
            </a:fld>
            <a:endParaRPr lang="en-US" dirty="0"/>
          </a:p>
        </p:txBody>
      </p:sp>
      <p:sp>
        <p:nvSpPr>
          <p:cNvPr id="5" name="Footer Placeholder 4">
            <a:extLst>
              <a:ext uri="{FF2B5EF4-FFF2-40B4-BE49-F238E27FC236}">
                <a16:creationId xmlns:a16="http://schemas.microsoft.com/office/drawing/2014/main" id="{1BEDD10C-1B27-45A4-A0A7-4341444055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F20A2C-B8C7-46BC-A3BC-239065B0933C}"/>
              </a:ext>
            </a:extLst>
          </p:cNvPr>
          <p:cNvSpPr>
            <a:spLocks noGrp="1"/>
          </p:cNvSpPr>
          <p:nvPr>
            <p:ph type="sldNum" sz="quarter" idx="12"/>
          </p:nvPr>
        </p:nvSpPr>
        <p:spPr/>
        <p:txBody>
          <a:bodyPr/>
          <a:lstStyle/>
          <a:p>
            <a:fld id="{7FCE3646-D744-4DB4-8834-F3462B440885}" type="slidenum">
              <a:rPr lang="en-US" smtClean="0"/>
              <a:t>‹#›</a:t>
            </a:fld>
            <a:endParaRPr lang="en-US" dirty="0"/>
          </a:p>
        </p:txBody>
      </p:sp>
    </p:spTree>
    <p:extLst>
      <p:ext uri="{BB962C8B-B14F-4D97-AF65-F5344CB8AC3E}">
        <p14:creationId xmlns:p14="http://schemas.microsoft.com/office/powerpoint/2010/main" val="3084924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CC7C5-C791-43E5-9CFE-91EE50351545}"/>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CAAD8145-FB57-407B-91B2-8A5F799835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CFF687C-ECBE-439F-B3EE-369B9C6EDA3F}"/>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768DCC1-91EF-4AF9-9703-0E22592C8D85}"/>
              </a:ext>
            </a:extLst>
          </p:cNvPr>
          <p:cNvSpPr>
            <a:spLocks noGrp="1"/>
          </p:cNvSpPr>
          <p:nvPr>
            <p:ph type="dt" sz="half" idx="10"/>
          </p:nvPr>
        </p:nvSpPr>
        <p:spPr/>
        <p:txBody>
          <a:bodyPr/>
          <a:lstStyle/>
          <a:p>
            <a:fld id="{E3511583-DC4D-4A5F-B778-9A45C357EA51}" type="datetimeFigureOut">
              <a:rPr lang="en-US" smtClean="0"/>
              <a:t>5/31/2023</a:t>
            </a:fld>
            <a:endParaRPr lang="en-US" dirty="0"/>
          </a:p>
        </p:txBody>
      </p:sp>
      <p:sp>
        <p:nvSpPr>
          <p:cNvPr id="6" name="Footer Placeholder 5">
            <a:extLst>
              <a:ext uri="{FF2B5EF4-FFF2-40B4-BE49-F238E27FC236}">
                <a16:creationId xmlns:a16="http://schemas.microsoft.com/office/drawing/2014/main" id="{FC891B09-AEA1-4416-AF9E-3DACA00CEF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A2F0BA-E84F-48D6-A2D1-0C4C216B2C75}"/>
              </a:ext>
            </a:extLst>
          </p:cNvPr>
          <p:cNvSpPr>
            <a:spLocks noGrp="1"/>
          </p:cNvSpPr>
          <p:nvPr>
            <p:ph type="sldNum" sz="quarter" idx="12"/>
          </p:nvPr>
        </p:nvSpPr>
        <p:spPr/>
        <p:txBody>
          <a:bodyPr/>
          <a:lstStyle/>
          <a:p>
            <a:fld id="{B483FA6B-80F1-41FA-B6BC-CD8F7A2F8FF8}" type="slidenum">
              <a:rPr lang="en-US" smtClean="0"/>
              <a:t>‹#›</a:t>
            </a:fld>
            <a:endParaRPr lang="en-US" dirty="0"/>
          </a:p>
        </p:txBody>
      </p:sp>
    </p:spTree>
    <p:extLst>
      <p:ext uri="{BB962C8B-B14F-4D97-AF65-F5344CB8AC3E}">
        <p14:creationId xmlns:p14="http://schemas.microsoft.com/office/powerpoint/2010/main" val="380313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9DC7-4CCD-4845-A18E-E064C727DF86}"/>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9DF145E4-5910-482E-996D-AB834628BA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196CD-A1B6-4004-AED0-4804C4359F81}"/>
              </a:ext>
            </a:extLst>
          </p:cNvPr>
          <p:cNvSpPr>
            <a:spLocks noGrp="1"/>
          </p:cNvSpPr>
          <p:nvPr>
            <p:ph type="dt" sz="half" idx="10"/>
          </p:nvPr>
        </p:nvSpPr>
        <p:spPr/>
        <p:txBody>
          <a:bodyPr/>
          <a:lstStyle/>
          <a:p>
            <a:fld id="{E3511583-DC4D-4A5F-B778-9A45C357EA51}" type="datetimeFigureOut">
              <a:rPr lang="en-US" smtClean="0"/>
              <a:t>5/31/2023</a:t>
            </a:fld>
            <a:endParaRPr lang="en-US" dirty="0"/>
          </a:p>
        </p:txBody>
      </p:sp>
      <p:sp>
        <p:nvSpPr>
          <p:cNvPr id="5" name="Footer Placeholder 4">
            <a:extLst>
              <a:ext uri="{FF2B5EF4-FFF2-40B4-BE49-F238E27FC236}">
                <a16:creationId xmlns:a16="http://schemas.microsoft.com/office/drawing/2014/main" id="{96F5A503-5A67-49D9-8333-3ECE0291E2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4C7453-FEDB-4AA9-83EF-C7D062F6696A}"/>
              </a:ext>
            </a:extLst>
          </p:cNvPr>
          <p:cNvSpPr>
            <a:spLocks noGrp="1"/>
          </p:cNvSpPr>
          <p:nvPr>
            <p:ph type="sldNum" sz="quarter" idx="12"/>
          </p:nvPr>
        </p:nvSpPr>
        <p:spPr/>
        <p:txBody>
          <a:bodyPr/>
          <a:lstStyle/>
          <a:p>
            <a:fld id="{B483FA6B-80F1-41FA-B6BC-CD8F7A2F8FF8}" type="slidenum">
              <a:rPr lang="en-US" smtClean="0"/>
              <a:t>‹#›</a:t>
            </a:fld>
            <a:endParaRPr lang="en-US" dirty="0"/>
          </a:p>
        </p:txBody>
      </p:sp>
    </p:spTree>
    <p:extLst>
      <p:ext uri="{BB962C8B-B14F-4D97-AF65-F5344CB8AC3E}">
        <p14:creationId xmlns:p14="http://schemas.microsoft.com/office/powerpoint/2010/main" val="214760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B47CE6-B278-40D4-810E-31F369E76D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C48455-A089-4FC9-8418-DEDC66516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D0ED0C-A834-4AA8-BB61-A8BB59838A36}"/>
              </a:ext>
            </a:extLst>
          </p:cNvPr>
          <p:cNvSpPr>
            <a:spLocks noGrp="1"/>
          </p:cNvSpPr>
          <p:nvPr>
            <p:ph type="dt" sz="half" idx="10"/>
          </p:nvPr>
        </p:nvSpPr>
        <p:spPr/>
        <p:txBody>
          <a:bodyPr/>
          <a:lstStyle/>
          <a:p>
            <a:fld id="{E3511583-DC4D-4A5F-B778-9A45C357EA51}" type="datetimeFigureOut">
              <a:rPr lang="en-US" smtClean="0"/>
              <a:t>5/31/2023</a:t>
            </a:fld>
            <a:endParaRPr lang="en-US" dirty="0"/>
          </a:p>
        </p:txBody>
      </p:sp>
      <p:sp>
        <p:nvSpPr>
          <p:cNvPr id="5" name="Footer Placeholder 4">
            <a:extLst>
              <a:ext uri="{FF2B5EF4-FFF2-40B4-BE49-F238E27FC236}">
                <a16:creationId xmlns:a16="http://schemas.microsoft.com/office/drawing/2014/main" id="{934A1EE7-0296-4C18-83EF-964530E0D3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2500EE-AEBB-4A93-B2C7-323D24EC175C}"/>
              </a:ext>
            </a:extLst>
          </p:cNvPr>
          <p:cNvSpPr>
            <a:spLocks noGrp="1"/>
          </p:cNvSpPr>
          <p:nvPr>
            <p:ph type="sldNum" sz="quarter" idx="12"/>
          </p:nvPr>
        </p:nvSpPr>
        <p:spPr/>
        <p:txBody>
          <a:bodyPr/>
          <a:lstStyle/>
          <a:p>
            <a:fld id="{B483FA6B-80F1-41FA-B6BC-CD8F7A2F8FF8}" type="slidenum">
              <a:rPr lang="en-US" smtClean="0"/>
              <a:t>‹#›</a:t>
            </a:fld>
            <a:endParaRPr lang="en-US" dirty="0"/>
          </a:p>
        </p:txBody>
      </p:sp>
    </p:spTree>
    <p:extLst>
      <p:ext uri="{BB962C8B-B14F-4D97-AF65-F5344CB8AC3E}">
        <p14:creationId xmlns:p14="http://schemas.microsoft.com/office/powerpoint/2010/main" val="3982029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81DBC-E738-4AC0-A364-FD62A4EE4D01}"/>
              </a:ext>
            </a:extLst>
          </p:cNvPr>
          <p:cNvSpPr>
            <a:spLocks noGrp="1"/>
          </p:cNvSpPr>
          <p:nvPr>
            <p:ph type="ctrTitle" hasCustomPrompt="1"/>
          </p:nvPr>
        </p:nvSpPr>
        <p:spPr>
          <a:xfrm>
            <a:off x="1524000" y="1122363"/>
            <a:ext cx="91440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D64CE41-7132-4343-8AFF-3A84DD74BB87}"/>
              </a:ext>
            </a:extLst>
          </p:cNvPr>
          <p:cNvSpPr>
            <a:spLocks noGrp="1"/>
          </p:cNvSpPr>
          <p:nvPr>
            <p:ph type="subTitle" idx="1" hasCustomPrompt="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40B68A8-910D-4BD5-BA3C-CE54D7E0CAF2}"/>
              </a:ext>
            </a:extLst>
          </p:cNvPr>
          <p:cNvSpPr>
            <a:spLocks noGrp="1"/>
          </p:cNvSpPr>
          <p:nvPr>
            <p:ph type="dt" sz="half" idx="10"/>
          </p:nvPr>
        </p:nvSpPr>
        <p:spPr/>
        <p:txBody>
          <a:bodyPr/>
          <a:lstStyle/>
          <a:p>
            <a:fld id="{A0259653-B9D9-4BDE-A154-7801D13BC941}" type="datetimeFigureOut">
              <a:rPr lang="en-US" smtClean="0"/>
              <a:t>5/31/2023</a:t>
            </a:fld>
            <a:endParaRPr lang="en-US" dirty="0"/>
          </a:p>
        </p:txBody>
      </p:sp>
      <p:sp>
        <p:nvSpPr>
          <p:cNvPr id="5" name="Footer Placeholder 4">
            <a:extLst>
              <a:ext uri="{FF2B5EF4-FFF2-40B4-BE49-F238E27FC236}">
                <a16:creationId xmlns:a16="http://schemas.microsoft.com/office/drawing/2014/main" id="{CD9B5A18-13D4-4A14-8BDD-E135801974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20C2DF-650D-4EC2-859F-7F46FEF3CB30}"/>
              </a:ext>
            </a:extLst>
          </p:cNvPr>
          <p:cNvSpPr>
            <a:spLocks noGrp="1"/>
          </p:cNvSpPr>
          <p:nvPr>
            <p:ph type="sldNum" sz="quarter" idx="12"/>
          </p:nvPr>
        </p:nvSpPr>
        <p:spPr/>
        <p:txBody>
          <a:bodyPr/>
          <a:lstStyle/>
          <a:p>
            <a:fld id="{317B426D-A556-4D2B-B406-98A54BEE611C}" type="slidenum">
              <a:rPr lang="en-US" smtClean="0"/>
              <a:t>‹#›</a:t>
            </a:fld>
            <a:endParaRPr lang="en-US" dirty="0"/>
          </a:p>
        </p:txBody>
      </p:sp>
    </p:spTree>
    <p:extLst>
      <p:ext uri="{BB962C8B-B14F-4D97-AF65-F5344CB8AC3E}">
        <p14:creationId xmlns:p14="http://schemas.microsoft.com/office/powerpoint/2010/main" val="519908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A072-7A7D-48C6-B1AD-B7DD659ADAC7}"/>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5EB6FC4-3754-4A22-9B94-0841040FD2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04337-ABDF-4152-8CFA-DBEEE92F795C}"/>
              </a:ext>
            </a:extLst>
          </p:cNvPr>
          <p:cNvSpPr>
            <a:spLocks noGrp="1"/>
          </p:cNvSpPr>
          <p:nvPr>
            <p:ph type="dt" sz="half" idx="10"/>
          </p:nvPr>
        </p:nvSpPr>
        <p:spPr/>
        <p:txBody>
          <a:bodyPr/>
          <a:lstStyle/>
          <a:p>
            <a:fld id="{A0259653-B9D9-4BDE-A154-7801D13BC941}" type="datetimeFigureOut">
              <a:rPr lang="en-US" smtClean="0"/>
              <a:t>5/31/2023</a:t>
            </a:fld>
            <a:endParaRPr lang="en-US" dirty="0"/>
          </a:p>
        </p:txBody>
      </p:sp>
      <p:sp>
        <p:nvSpPr>
          <p:cNvPr id="5" name="Footer Placeholder 4">
            <a:extLst>
              <a:ext uri="{FF2B5EF4-FFF2-40B4-BE49-F238E27FC236}">
                <a16:creationId xmlns:a16="http://schemas.microsoft.com/office/drawing/2014/main" id="{44E792AF-10A5-4A73-802B-37852C4BD5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E6A730-768E-4857-BA2D-BEBC4B62FA81}"/>
              </a:ext>
            </a:extLst>
          </p:cNvPr>
          <p:cNvSpPr>
            <a:spLocks noGrp="1"/>
          </p:cNvSpPr>
          <p:nvPr>
            <p:ph type="sldNum" sz="quarter" idx="12"/>
          </p:nvPr>
        </p:nvSpPr>
        <p:spPr/>
        <p:txBody>
          <a:bodyPr/>
          <a:lstStyle/>
          <a:p>
            <a:fld id="{317B426D-A556-4D2B-B406-98A54BEE611C}" type="slidenum">
              <a:rPr lang="en-US" smtClean="0"/>
              <a:t>‹#›</a:t>
            </a:fld>
            <a:endParaRPr lang="en-US" dirty="0"/>
          </a:p>
        </p:txBody>
      </p:sp>
    </p:spTree>
    <p:extLst>
      <p:ext uri="{BB962C8B-B14F-4D97-AF65-F5344CB8AC3E}">
        <p14:creationId xmlns:p14="http://schemas.microsoft.com/office/powerpoint/2010/main" val="246403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746E-616A-45A2-941F-362995261978}"/>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E590DE18-DB89-403E-8A4C-6BA0934298BE}"/>
              </a:ext>
            </a:extLst>
          </p:cNvPr>
          <p:cNvSpPr>
            <a:spLocks noGrp="1"/>
          </p:cNvSpPr>
          <p:nvPr>
            <p:ph type="body" idx="1" hasCustomPrompt="1"/>
          </p:nvPr>
        </p:nvSpPr>
        <p:spPr>
          <a:xfrm>
            <a:off x="831850" y="4589463"/>
            <a:ext cx="10515600" cy="1500187"/>
          </a:xfrm>
        </p:spPr>
        <p:txBody>
          <a:bodyPr/>
          <a:lstStyle>
            <a:lvl1pPr marL="0" indent="0">
              <a:buNone/>
              <a:defRPr sz="24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E5D9E98-5080-4FC0-A2B2-F62822386116}"/>
              </a:ext>
            </a:extLst>
          </p:cNvPr>
          <p:cNvSpPr>
            <a:spLocks noGrp="1"/>
          </p:cNvSpPr>
          <p:nvPr>
            <p:ph type="dt" sz="half" idx="10"/>
          </p:nvPr>
        </p:nvSpPr>
        <p:spPr/>
        <p:txBody>
          <a:bodyPr/>
          <a:lstStyle/>
          <a:p>
            <a:fld id="{A0259653-B9D9-4BDE-A154-7801D13BC941}" type="datetimeFigureOut">
              <a:rPr lang="en-US" smtClean="0"/>
              <a:t>5/31/2023</a:t>
            </a:fld>
            <a:endParaRPr lang="en-US" dirty="0"/>
          </a:p>
        </p:txBody>
      </p:sp>
      <p:sp>
        <p:nvSpPr>
          <p:cNvPr id="5" name="Footer Placeholder 4">
            <a:extLst>
              <a:ext uri="{FF2B5EF4-FFF2-40B4-BE49-F238E27FC236}">
                <a16:creationId xmlns:a16="http://schemas.microsoft.com/office/drawing/2014/main" id="{5C8D4AC6-F9C1-4A4E-BD5E-61CE10682E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D3E40B-3F72-42E7-94C7-DC8D50BB11EF}"/>
              </a:ext>
            </a:extLst>
          </p:cNvPr>
          <p:cNvSpPr>
            <a:spLocks noGrp="1"/>
          </p:cNvSpPr>
          <p:nvPr>
            <p:ph type="sldNum" sz="quarter" idx="12"/>
          </p:nvPr>
        </p:nvSpPr>
        <p:spPr/>
        <p:txBody>
          <a:bodyPr/>
          <a:lstStyle/>
          <a:p>
            <a:fld id="{317B426D-A556-4D2B-B406-98A54BEE611C}" type="slidenum">
              <a:rPr lang="en-US" smtClean="0"/>
              <a:t>‹#›</a:t>
            </a:fld>
            <a:endParaRPr lang="en-US" dirty="0"/>
          </a:p>
        </p:txBody>
      </p:sp>
    </p:spTree>
    <p:extLst>
      <p:ext uri="{BB962C8B-B14F-4D97-AF65-F5344CB8AC3E}">
        <p14:creationId xmlns:p14="http://schemas.microsoft.com/office/powerpoint/2010/main" val="3814371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BBCF2-72C2-46CA-AF67-5E065B5F4864}"/>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673B47A-3125-4D48-9FAA-B4E8C0D1EE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65B36D-B921-426E-BE58-AF45B1AFAA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D5677-7DA4-4592-9D57-0B4C3A6D9AB7}"/>
              </a:ext>
            </a:extLst>
          </p:cNvPr>
          <p:cNvSpPr>
            <a:spLocks noGrp="1"/>
          </p:cNvSpPr>
          <p:nvPr>
            <p:ph type="dt" sz="half" idx="10"/>
          </p:nvPr>
        </p:nvSpPr>
        <p:spPr/>
        <p:txBody>
          <a:bodyPr/>
          <a:lstStyle/>
          <a:p>
            <a:fld id="{A0259653-B9D9-4BDE-A154-7801D13BC941}" type="datetimeFigureOut">
              <a:rPr lang="en-US" smtClean="0"/>
              <a:t>5/31/2023</a:t>
            </a:fld>
            <a:endParaRPr lang="en-US" dirty="0"/>
          </a:p>
        </p:txBody>
      </p:sp>
      <p:sp>
        <p:nvSpPr>
          <p:cNvPr id="6" name="Footer Placeholder 5">
            <a:extLst>
              <a:ext uri="{FF2B5EF4-FFF2-40B4-BE49-F238E27FC236}">
                <a16:creationId xmlns:a16="http://schemas.microsoft.com/office/drawing/2014/main" id="{940A4441-86B0-4D1D-ADA7-3C3027BB89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4B19E5-DB51-4096-B7E6-996255EF4621}"/>
              </a:ext>
            </a:extLst>
          </p:cNvPr>
          <p:cNvSpPr>
            <a:spLocks noGrp="1"/>
          </p:cNvSpPr>
          <p:nvPr>
            <p:ph type="sldNum" sz="quarter" idx="12"/>
          </p:nvPr>
        </p:nvSpPr>
        <p:spPr/>
        <p:txBody>
          <a:bodyPr/>
          <a:lstStyle/>
          <a:p>
            <a:fld id="{317B426D-A556-4D2B-B406-98A54BEE611C}" type="slidenum">
              <a:rPr lang="en-US" smtClean="0"/>
              <a:t>‹#›</a:t>
            </a:fld>
            <a:endParaRPr lang="en-US" dirty="0"/>
          </a:p>
        </p:txBody>
      </p:sp>
    </p:spTree>
    <p:extLst>
      <p:ext uri="{BB962C8B-B14F-4D97-AF65-F5344CB8AC3E}">
        <p14:creationId xmlns:p14="http://schemas.microsoft.com/office/powerpoint/2010/main" val="1440640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C088-9350-45AD-B7F0-BFDBD6A9AC0D}"/>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D84F3C0-13F4-49D7-B20E-A57E0B5AC932}"/>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7AD9065-0457-4B6F-9563-022B47FBC9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54CB38-0584-4779-A6A8-8A69E53778CB}"/>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B2318F5-B192-4983-9774-7B80F6758C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51B11-D6B9-4B39-BC57-5CBBD4FCB321}"/>
              </a:ext>
            </a:extLst>
          </p:cNvPr>
          <p:cNvSpPr>
            <a:spLocks noGrp="1"/>
          </p:cNvSpPr>
          <p:nvPr>
            <p:ph type="dt" sz="half" idx="10"/>
          </p:nvPr>
        </p:nvSpPr>
        <p:spPr/>
        <p:txBody>
          <a:bodyPr/>
          <a:lstStyle/>
          <a:p>
            <a:fld id="{A0259653-B9D9-4BDE-A154-7801D13BC941}" type="datetimeFigureOut">
              <a:rPr lang="en-US" smtClean="0"/>
              <a:t>5/31/2023</a:t>
            </a:fld>
            <a:endParaRPr lang="en-US" dirty="0"/>
          </a:p>
        </p:txBody>
      </p:sp>
      <p:sp>
        <p:nvSpPr>
          <p:cNvPr id="8" name="Footer Placeholder 7">
            <a:extLst>
              <a:ext uri="{FF2B5EF4-FFF2-40B4-BE49-F238E27FC236}">
                <a16:creationId xmlns:a16="http://schemas.microsoft.com/office/drawing/2014/main" id="{5C80A530-9C1D-4ECF-A151-C92660E8E72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F1D2689-59B1-4C18-9950-9D8D674B10F1}"/>
              </a:ext>
            </a:extLst>
          </p:cNvPr>
          <p:cNvSpPr>
            <a:spLocks noGrp="1"/>
          </p:cNvSpPr>
          <p:nvPr>
            <p:ph type="sldNum" sz="quarter" idx="12"/>
          </p:nvPr>
        </p:nvSpPr>
        <p:spPr/>
        <p:txBody>
          <a:bodyPr/>
          <a:lstStyle/>
          <a:p>
            <a:fld id="{317B426D-A556-4D2B-B406-98A54BEE611C}" type="slidenum">
              <a:rPr lang="en-US" smtClean="0"/>
              <a:t>‹#›</a:t>
            </a:fld>
            <a:endParaRPr lang="en-US" dirty="0"/>
          </a:p>
        </p:txBody>
      </p:sp>
    </p:spTree>
    <p:extLst>
      <p:ext uri="{BB962C8B-B14F-4D97-AF65-F5344CB8AC3E}">
        <p14:creationId xmlns:p14="http://schemas.microsoft.com/office/powerpoint/2010/main" val="2176587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8A02-7A29-4D5F-BF78-97D7EF9E42B9}"/>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DF9E4A32-4F5A-4A34-A34D-9BEDFB6E9FE1}"/>
              </a:ext>
            </a:extLst>
          </p:cNvPr>
          <p:cNvSpPr>
            <a:spLocks noGrp="1"/>
          </p:cNvSpPr>
          <p:nvPr>
            <p:ph type="dt" sz="half" idx="10"/>
          </p:nvPr>
        </p:nvSpPr>
        <p:spPr/>
        <p:txBody>
          <a:bodyPr/>
          <a:lstStyle/>
          <a:p>
            <a:fld id="{A0259653-B9D9-4BDE-A154-7801D13BC941}" type="datetimeFigureOut">
              <a:rPr lang="en-US" smtClean="0"/>
              <a:t>5/31/2023</a:t>
            </a:fld>
            <a:endParaRPr lang="en-US" dirty="0"/>
          </a:p>
        </p:txBody>
      </p:sp>
      <p:sp>
        <p:nvSpPr>
          <p:cNvPr id="4" name="Footer Placeholder 3">
            <a:extLst>
              <a:ext uri="{FF2B5EF4-FFF2-40B4-BE49-F238E27FC236}">
                <a16:creationId xmlns:a16="http://schemas.microsoft.com/office/drawing/2014/main" id="{2EC3990C-C22C-4B5E-94F2-E29B40D40A8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635821A-EC60-43CA-8AF0-09FE49F4E3FA}"/>
              </a:ext>
            </a:extLst>
          </p:cNvPr>
          <p:cNvSpPr>
            <a:spLocks noGrp="1"/>
          </p:cNvSpPr>
          <p:nvPr>
            <p:ph type="sldNum" sz="quarter" idx="12"/>
          </p:nvPr>
        </p:nvSpPr>
        <p:spPr/>
        <p:txBody>
          <a:bodyPr/>
          <a:lstStyle/>
          <a:p>
            <a:fld id="{317B426D-A556-4D2B-B406-98A54BEE611C}" type="slidenum">
              <a:rPr lang="en-US" smtClean="0"/>
              <a:t>‹#›</a:t>
            </a:fld>
            <a:endParaRPr lang="en-US" dirty="0"/>
          </a:p>
        </p:txBody>
      </p:sp>
    </p:spTree>
    <p:extLst>
      <p:ext uri="{BB962C8B-B14F-4D97-AF65-F5344CB8AC3E}">
        <p14:creationId xmlns:p14="http://schemas.microsoft.com/office/powerpoint/2010/main" val="2981403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72F7B7-F5E4-4CB0-B3B0-6742C2E78325}"/>
              </a:ext>
            </a:extLst>
          </p:cNvPr>
          <p:cNvSpPr>
            <a:spLocks noGrp="1"/>
          </p:cNvSpPr>
          <p:nvPr>
            <p:ph type="dt" sz="half" idx="10"/>
          </p:nvPr>
        </p:nvSpPr>
        <p:spPr/>
        <p:txBody>
          <a:bodyPr/>
          <a:lstStyle/>
          <a:p>
            <a:fld id="{A0259653-B9D9-4BDE-A154-7801D13BC941}" type="datetimeFigureOut">
              <a:rPr lang="en-US" smtClean="0"/>
              <a:t>5/31/2023</a:t>
            </a:fld>
            <a:endParaRPr lang="en-US" dirty="0"/>
          </a:p>
        </p:txBody>
      </p:sp>
      <p:sp>
        <p:nvSpPr>
          <p:cNvPr id="3" name="Footer Placeholder 2">
            <a:extLst>
              <a:ext uri="{FF2B5EF4-FFF2-40B4-BE49-F238E27FC236}">
                <a16:creationId xmlns:a16="http://schemas.microsoft.com/office/drawing/2014/main" id="{EF435BD6-9E91-4B91-BD75-31CA891AB0C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DAEB123-A1C3-44C8-BDB8-4DFA2C43AAA2}"/>
              </a:ext>
            </a:extLst>
          </p:cNvPr>
          <p:cNvSpPr>
            <a:spLocks noGrp="1"/>
          </p:cNvSpPr>
          <p:nvPr>
            <p:ph type="sldNum" sz="quarter" idx="12"/>
          </p:nvPr>
        </p:nvSpPr>
        <p:spPr/>
        <p:txBody>
          <a:bodyPr/>
          <a:lstStyle/>
          <a:p>
            <a:fld id="{317B426D-A556-4D2B-B406-98A54BEE611C}" type="slidenum">
              <a:rPr lang="en-US" smtClean="0"/>
              <a:t>‹#›</a:t>
            </a:fld>
            <a:endParaRPr lang="en-US" dirty="0"/>
          </a:p>
        </p:txBody>
      </p:sp>
    </p:spTree>
    <p:extLst>
      <p:ext uri="{BB962C8B-B14F-4D97-AF65-F5344CB8AC3E}">
        <p14:creationId xmlns:p14="http://schemas.microsoft.com/office/powerpoint/2010/main" val="3811509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D818-CA53-49BC-9132-B2A9AFC6AA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A53203-0C7C-439B-80D2-F14F2D66556F}"/>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479A100-EEAC-4CB4-ADA6-7E3919AC43A5}"/>
              </a:ext>
            </a:extLst>
          </p:cNvPr>
          <p:cNvSpPr>
            <a:spLocks noGrp="1"/>
          </p:cNvSpPr>
          <p:nvPr>
            <p:ph type="dt" sz="half" idx="10"/>
          </p:nvPr>
        </p:nvSpPr>
        <p:spPr/>
        <p:txBody>
          <a:bodyPr/>
          <a:lstStyle/>
          <a:p>
            <a:fld id="{E4CED92E-474E-4364-9A05-37A21322AE60}" type="datetimeFigureOut">
              <a:rPr lang="en-US" smtClean="0"/>
              <a:t>5/31/2023</a:t>
            </a:fld>
            <a:endParaRPr lang="en-US" dirty="0"/>
          </a:p>
        </p:txBody>
      </p:sp>
      <p:sp>
        <p:nvSpPr>
          <p:cNvPr id="5" name="Footer Placeholder 4">
            <a:extLst>
              <a:ext uri="{FF2B5EF4-FFF2-40B4-BE49-F238E27FC236}">
                <a16:creationId xmlns:a16="http://schemas.microsoft.com/office/drawing/2014/main" id="{7C8586A0-0AA5-4DE9-84EB-96F0AABB83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852DE4-F9AC-4E52-9B5F-11E06657D53A}"/>
              </a:ext>
            </a:extLst>
          </p:cNvPr>
          <p:cNvSpPr>
            <a:spLocks noGrp="1"/>
          </p:cNvSpPr>
          <p:nvPr>
            <p:ph type="sldNum" sz="quarter" idx="12"/>
          </p:nvPr>
        </p:nvSpPr>
        <p:spPr/>
        <p:txBody>
          <a:bodyPr/>
          <a:lstStyle/>
          <a:p>
            <a:fld id="{7FCE3646-D744-4DB4-8834-F3462B440885}" type="slidenum">
              <a:rPr lang="en-US" smtClean="0"/>
              <a:t>‹#›</a:t>
            </a:fld>
            <a:endParaRPr lang="en-US" dirty="0"/>
          </a:p>
        </p:txBody>
      </p:sp>
    </p:spTree>
    <p:extLst>
      <p:ext uri="{BB962C8B-B14F-4D97-AF65-F5344CB8AC3E}">
        <p14:creationId xmlns:p14="http://schemas.microsoft.com/office/powerpoint/2010/main" val="26180665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93A2-F396-4EC7-8D4B-2D5DE583D77C}"/>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FF70CFBC-6A0E-48B1-91DF-D35796E1A7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F2A76A-392B-4FBB-AEBB-19130A179754}"/>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4ACAA4F2-C85B-4F75-A876-3CB50863FC2E}"/>
              </a:ext>
            </a:extLst>
          </p:cNvPr>
          <p:cNvSpPr>
            <a:spLocks noGrp="1"/>
          </p:cNvSpPr>
          <p:nvPr>
            <p:ph type="dt" sz="half" idx="10"/>
          </p:nvPr>
        </p:nvSpPr>
        <p:spPr/>
        <p:txBody>
          <a:bodyPr/>
          <a:lstStyle/>
          <a:p>
            <a:fld id="{A0259653-B9D9-4BDE-A154-7801D13BC941}" type="datetimeFigureOut">
              <a:rPr lang="en-US" smtClean="0"/>
              <a:t>5/31/2023</a:t>
            </a:fld>
            <a:endParaRPr lang="en-US" dirty="0"/>
          </a:p>
        </p:txBody>
      </p:sp>
      <p:sp>
        <p:nvSpPr>
          <p:cNvPr id="6" name="Footer Placeholder 5">
            <a:extLst>
              <a:ext uri="{FF2B5EF4-FFF2-40B4-BE49-F238E27FC236}">
                <a16:creationId xmlns:a16="http://schemas.microsoft.com/office/drawing/2014/main" id="{86817A90-20C5-489F-8A4A-7864F6D0E5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F5D857-53A7-4CF5-89C1-984EAFD65380}"/>
              </a:ext>
            </a:extLst>
          </p:cNvPr>
          <p:cNvSpPr>
            <a:spLocks noGrp="1"/>
          </p:cNvSpPr>
          <p:nvPr>
            <p:ph type="sldNum" sz="quarter" idx="12"/>
          </p:nvPr>
        </p:nvSpPr>
        <p:spPr/>
        <p:txBody>
          <a:bodyPr/>
          <a:lstStyle/>
          <a:p>
            <a:fld id="{317B426D-A556-4D2B-B406-98A54BEE611C}" type="slidenum">
              <a:rPr lang="en-US" smtClean="0"/>
              <a:t>‹#›</a:t>
            </a:fld>
            <a:endParaRPr lang="en-US" dirty="0"/>
          </a:p>
        </p:txBody>
      </p:sp>
    </p:spTree>
    <p:extLst>
      <p:ext uri="{BB962C8B-B14F-4D97-AF65-F5344CB8AC3E}">
        <p14:creationId xmlns:p14="http://schemas.microsoft.com/office/powerpoint/2010/main" val="3894947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A09F9-F400-4971-B447-92342667D00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BA5A3ACB-4542-47D5-84F5-682CCD52ED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9CD6721-0B76-49DC-A29B-8CB5DF8CDCF2}"/>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27C3C56-DA9E-49DF-A955-9C370CC4B00C}"/>
              </a:ext>
            </a:extLst>
          </p:cNvPr>
          <p:cNvSpPr>
            <a:spLocks noGrp="1"/>
          </p:cNvSpPr>
          <p:nvPr>
            <p:ph type="dt" sz="half" idx="10"/>
          </p:nvPr>
        </p:nvSpPr>
        <p:spPr/>
        <p:txBody>
          <a:bodyPr/>
          <a:lstStyle/>
          <a:p>
            <a:fld id="{A0259653-B9D9-4BDE-A154-7801D13BC941}" type="datetimeFigureOut">
              <a:rPr lang="en-US" smtClean="0"/>
              <a:t>5/31/2023</a:t>
            </a:fld>
            <a:endParaRPr lang="en-US" dirty="0"/>
          </a:p>
        </p:txBody>
      </p:sp>
      <p:sp>
        <p:nvSpPr>
          <p:cNvPr id="6" name="Footer Placeholder 5">
            <a:extLst>
              <a:ext uri="{FF2B5EF4-FFF2-40B4-BE49-F238E27FC236}">
                <a16:creationId xmlns:a16="http://schemas.microsoft.com/office/drawing/2014/main" id="{9DDECFEE-C9F1-4DCB-B120-7370428439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15F573-016E-47D1-B985-555AC29F46DD}"/>
              </a:ext>
            </a:extLst>
          </p:cNvPr>
          <p:cNvSpPr>
            <a:spLocks noGrp="1"/>
          </p:cNvSpPr>
          <p:nvPr>
            <p:ph type="sldNum" sz="quarter" idx="12"/>
          </p:nvPr>
        </p:nvSpPr>
        <p:spPr/>
        <p:txBody>
          <a:bodyPr/>
          <a:lstStyle/>
          <a:p>
            <a:fld id="{317B426D-A556-4D2B-B406-98A54BEE611C}" type="slidenum">
              <a:rPr lang="en-US" smtClean="0"/>
              <a:t>‹#›</a:t>
            </a:fld>
            <a:endParaRPr lang="en-US" dirty="0"/>
          </a:p>
        </p:txBody>
      </p:sp>
    </p:spTree>
    <p:extLst>
      <p:ext uri="{BB962C8B-B14F-4D97-AF65-F5344CB8AC3E}">
        <p14:creationId xmlns:p14="http://schemas.microsoft.com/office/powerpoint/2010/main" val="2477118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E268-646E-42C1-8E71-D6BD964B71C1}"/>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6C89F7AC-A1F2-493E-ACA2-B37CC6F3C8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B6FAF-5EAF-4E8C-99F2-5CE037D6CEF8}"/>
              </a:ext>
            </a:extLst>
          </p:cNvPr>
          <p:cNvSpPr>
            <a:spLocks noGrp="1"/>
          </p:cNvSpPr>
          <p:nvPr>
            <p:ph type="dt" sz="half" idx="10"/>
          </p:nvPr>
        </p:nvSpPr>
        <p:spPr/>
        <p:txBody>
          <a:bodyPr/>
          <a:lstStyle/>
          <a:p>
            <a:fld id="{A0259653-B9D9-4BDE-A154-7801D13BC941}" type="datetimeFigureOut">
              <a:rPr lang="en-US" smtClean="0"/>
              <a:t>5/31/2023</a:t>
            </a:fld>
            <a:endParaRPr lang="en-US" dirty="0"/>
          </a:p>
        </p:txBody>
      </p:sp>
      <p:sp>
        <p:nvSpPr>
          <p:cNvPr id="5" name="Footer Placeholder 4">
            <a:extLst>
              <a:ext uri="{FF2B5EF4-FFF2-40B4-BE49-F238E27FC236}">
                <a16:creationId xmlns:a16="http://schemas.microsoft.com/office/drawing/2014/main" id="{D0A77A69-57FD-4BA5-80FB-4BECCD0CBB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75061C-9E54-434F-9AE8-224CBF73AC55}"/>
              </a:ext>
            </a:extLst>
          </p:cNvPr>
          <p:cNvSpPr>
            <a:spLocks noGrp="1"/>
          </p:cNvSpPr>
          <p:nvPr>
            <p:ph type="sldNum" sz="quarter" idx="12"/>
          </p:nvPr>
        </p:nvSpPr>
        <p:spPr/>
        <p:txBody>
          <a:bodyPr/>
          <a:lstStyle/>
          <a:p>
            <a:fld id="{317B426D-A556-4D2B-B406-98A54BEE611C}" type="slidenum">
              <a:rPr lang="en-US" smtClean="0"/>
              <a:t>‹#›</a:t>
            </a:fld>
            <a:endParaRPr lang="en-US" dirty="0"/>
          </a:p>
        </p:txBody>
      </p:sp>
    </p:spTree>
    <p:extLst>
      <p:ext uri="{BB962C8B-B14F-4D97-AF65-F5344CB8AC3E}">
        <p14:creationId xmlns:p14="http://schemas.microsoft.com/office/powerpoint/2010/main" val="3663200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42CBB2-C79D-476A-9BA7-F75E036652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6A0C14-708D-46A5-BFC2-367D3AB93F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43D5F7-1916-4261-9A62-798BA4E5067A}"/>
              </a:ext>
            </a:extLst>
          </p:cNvPr>
          <p:cNvSpPr>
            <a:spLocks noGrp="1"/>
          </p:cNvSpPr>
          <p:nvPr>
            <p:ph type="dt" sz="half" idx="10"/>
          </p:nvPr>
        </p:nvSpPr>
        <p:spPr/>
        <p:txBody>
          <a:bodyPr/>
          <a:lstStyle/>
          <a:p>
            <a:fld id="{A0259653-B9D9-4BDE-A154-7801D13BC941}" type="datetimeFigureOut">
              <a:rPr lang="en-US" smtClean="0"/>
              <a:t>5/31/2023</a:t>
            </a:fld>
            <a:endParaRPr lang="en-US" dirty="0"/>
          </a:p>
        </p:txBody>
      </p:sp>
      <p:sp>
        <p:nvSpPr>
          <p:cNvPr id="5" name="Footer Placeholder 4">
            <a:extLst>
              <a:ext uri="{FF2B5EF4-FFF2-40B4-BE49-F238E27FC236}">
                <a16:creationId xmlns:a16="http://schemas.microsoft.com/office/drawing/2014/main" id="{AE39C965-6A23-407A-A88B-14F0C09933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A97C24-72A0-42D1-8292-EA0D5847684E}"/>
              </a:ext>
            </a:extLst>
          </p:cNvPr>
          <p:cNvSpPr>
            <a:spLocks noGrp="1"/>
          </p:cNvSpPr>
          <p:nvPr>
            <p:ph type="sldNum" sz="quarter" idx="12"/>
          </p:nvPr>
        </p:nvSpPr>
        <p:spPr/>
        <p:txBody>
          <a:bodyPr/>
          <a:lstStyle/>
          <a:p>
            <a:fld id="{317B426D-A556-4D2B-B406-98A54BEE611C}" type="slidenum">
              <a:rPr lang="en-US" smtClean="0"/>
              <a:t>‹#›</a:t>
            </a:fld>
            <a:endParaRPr lang="en-US" dirty="0"/>
          </a:p>
        </p:txBody>
      </p:sp>
    </p:spTree>
    <p:extLst>
      <p:ext uri="{BB962C8B-B14F-4D97-AF65-F5344CB8AC3E}">
        <p14:creationId xmlns:p14="http://schemas.microsoft.com/office/powerpoint/2010/main" val="4240798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6C60F-00BD-48CB-94E7-2396098B29BD}"/>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9724F06-84BB-4479-A04E-889AC1DCD0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987C52-62E4-41B8-B062-8053E38175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450AFC-6BC2-46FC-9654-F8A9D40E2B98}"/>
              </a:ext>
            </a:extLst>
          </p:cNvPr>
          <p:cNvSpPr>
            <a:spLocks noGrp="1"/>
          </p:cNvSpPr>
          <p:nvPr>
            <p:ph type="dt" sz="half" idx="10"/>
          </p:nvPr>
        </p:nvSpPr>
        <p:spPr/>
        <p:txBody>
          <a:bodyPr/>
          <a:lstStyle/>
          <a:p>
            <a:fld id="{E4CED92E-474E-4364-9A05-37A21322AE60}" type="datetimeFigureOut">
              <a:rPr lang="en-US" smtClean="0"/>
              <a:t>5/31/2023</a:t>
            </a:fld>
            <a:endParaRPr lang="en-US" dirty="0"/>
          </a:p>
        </p:txBody>
      </p:sp>
      <p:sp>
        <p:nvSpPr>
          <p:cNvPr id="6" name="Footer Placeholder 5">
            <a:extLst>
              <a:ext uri="{FF2B5EF4-FFF2-40B4-BE49-F238E27FC236}">
                <a16:creationId xmlns:a16="http://schemas.microsoft.com/office/drawing/2014/main" id="{9FE3BC78-92E1-4059-9EB9-A02B5A8E15B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821DA7-F146-4B31-97A5-584A86D8B4E0}"/>
              </a:ext>
            </a:extLst>
          </p:cNvPr>
          <p:cNvSpPr>
            <a:spLocks noGrp="1"/>
          </p:cNvSpPr>
          <p:nvPr>
            <p:ph type="sldNum" sz="quarter" idx="12"/>
          </p:nvPr>
        </p:nvSpPr>
        <p:spPr/>
        <p:txBody>
          <a:bodyPr/>
          <a:lstStyle/>
          <a:p>
            <a:fld id="{7FCE3646-D744-4DB4-8834-F3462B440885}" type="slidenum">
              <a:rPr lang="en-US" smtClean="0"/>
              <a:t>‹#›</a:t>
            </a:fld>
            <a:endParaRPr lang="en-US" dirty="0"/>
          </a:p>
        </p:txBody>
      </p:sp>
    </p:spTree>
    <p:extLst>
      <p:ext uri="{BB962C8B-B14F-4D97-AF65-F5344CB8AC3E}">
        <p14:creationId xmlns:p14="http://schemas.microsoft.com/office/powerpoint/2010/main" val="19457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B724-36CB-4F1B-AAAB-14C20C7F8044}"/>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E370379-928A-4D73-A50B-5068768BBA8C}"/>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79E3EB0-15B9-41B5-BDFE-4028765B47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72193-A212-40C0-8833-5CE75F332317}"/>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547680D-1DFC-4B83-A88E-2B08A894B6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8A21A2-136E-4521-A895-0FB844F9C00A}"/>
              </a:ext>
            </a:extLst>
          </p:cNvPr>
          <p:cNvSpPr>
            <a:spLocks noGrp="1"/>
          </p:cNvSpPr>
          <p:nvPr>
            <p:ph type="dt" sz="half" idx="10"/>
          </p:nvPr>
        </p:nvSpPr>
        <p:spPr/>
        <p:txBody>
          <a:bodyPr/>
          <a:lstStyle/>
          <a:p>
            <a:fld id="{E4CED92E-474E-4364-9A05-37A21322AE60}" type="datetimeFigureOut">
              <a:rPr lang="en-US" smtClean="0"/>
              <a:t>5/31/2023</a:t>
            </a:fld>
            <a:endParaRPr lang="en-US" dirty="0"/>
          </a:p>
        </p:txBody>
      </p:sp>
      <p:sp>
        <p:nvSpPr>
          <p:cNvPr id="8" name="Footer Placeholder 7">
            <a:extLst>
              <a:ext uri="{FF2B5EF4-FFF2-40B4-BE49-F238E27FC236}">
                <a16:creationId xmlns:a16="http://schemas.microsoft.com/office/drawing/2014/main" id="{77A92F94-3126-4D16-B2FD-9CA552FAF41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26B16ED-E044-4290-BF3E-54E38700C8C8}"/>
              </a:ext>
            </a:extLst>
          </p:cNvPr>
          <p:cNvSpPr>
            <a:spLocks noGrp="1"/>
          </p:cNvSpPr>
          <p:nvPr>
            <p:ph type="sldNum" sz="quarter" idx="12"/>
          </p:nvPr>
        </p:nvSpPr>
        <p:spPr/>
        <p:txBody>
          <a:bodyPr/>
          <a:lstStyle/>
          <a:p>
            <a:fld id="{7FCE3646-D744-4DB4-8834-F3462B440885}" type="slidenum">
              <a:rPr lang="en-US" smtClean="0"/>
              <a:t>‹#›</a:t>
            </a:fld>
            <a:endParaRPr lang="en-US" dirty="0"/>
          </a:p>
        </p:txBody>
      </p:sp>
    </p:spTree>
    <p:extLst>
      <p:ext uri="{BB962C8B-B14F-4D97-AF65-F5344CB8AC3E}">
        <p14:creationId xmlns:p14="http://schemas.microsoft.com/office/powerpoint/2010/main" val="87701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5B8E-7E39-4FF7-9FB3-7ACC409B32F3}"/>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1D555516-AD27-4DB1-BE3C-45E90AE695E5}"/>
              </a:ext>
            </a:extLst>
          </p:cNvPr>
          <p:cNvSpPr>
            <a:spLocks noGrp="1"/>
          </p:cNvSpPr>
          <p:nvPr>
            <p:ph type="dt" sz="half" idx="10"/>
          </p:nvPr>
        </p:nvSpPr>
        <p:spPr/>
        <p:txBody>
          <a:bodyPr/>
          <a:lstStyle/>
          <a:p>
            <a:fld id="{E4CED92E-474E-4364-9A05-37A21322AE60}" type="datetimeFigureOut">
              <a:rPr lang="en-US" smtClean="0"/>
              <a:t>5/31/2023</a:t>
            </a:fld>
            <a:endParaRPr lang="en-US" dirty="0"/>
          </a:p>
        </p:txBody>
      </p:sp>
      <p:sp>
        <p:nvSpPr>
          <p:cNvPr id="4" name="Footer Placeholder 3">
            <a:extLst>
              <a:ext uri="{FF2B5EF4-FFF2-40B4-BE49-F238E27FC236}">
                <a16:creationId xmlns:a16="http://schemas.microsoft.com/office/drawing/2014/main" id="{EFA44411-1B4F-4D6E-9B3E-32AAFA7CB70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188E71D-D8A2-4625-B74B-08FA67B70E20}"/>
              </a:ext>
            </a:extLst>
          </p:cNvPr>
          <p:cNvSpPr>
            <a:spLocks noGrp="1"/>
          </p:cNvSpPr>
          <p:nvPr>
            <p:ph type="sldNum" sz="quarter" idx="12"/>
          </p:nvPr>
        </p:nvSpPr>
        <p:spPr/>
        <p:txBody>
          <a:bodyPr/>
          <a:lstStyle/>
          <a:p>
            <a:fld id="{7FCE3646-D744-4DB4-8834-F3462B440885}" type="slidenum">
              <a:rPr lang="en-US" smtClean="0"/>
              <a:t>‹#›</a:t>
            </a:fld>
            <a:endParaRPr lang="en-US" dirty="0"/>
          </a:p>
        </p:txBody>
      </p:sp>
    </p:spTree>
    <p:extLst>
      <p:ext uri="{BB962C8B-B14F-4D97-AF65-F5344CB8AC3E}">
        <p14:creationId xmlns:p14="http://schemas.microsoft.com/office/powerpoint/2010/main" val="1883632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4E4F40-A011-48B8-9D28-0C6D0CE4A73C}"/>
              </a:ext>
            </a:extLst>
          </p:cNvPr>
          <p:cNvSpPr>
            <a:spLocks noGrp="1"/>
          </p:cNvSpPr>
          <p:nvPr>
            <p:ph type="dt" sz="half" idx="10"/>
          </p:nvPr>
        </p:nvSpPr>
        <p:spPr/>
        <p:txBody>
          <a:bodyPr/>
          <a:lstStyle/>
          <a:p>
            <a:fld id="{E4CED92E-474E-4364-9A05-37A21322AE60}" type="datetimeFigureOut">
              <a:rPr lang="en-US" smtClean="0"/>
              <a:t>5/31/2023</a:t>
            </a:fld>
            <a:endParaRPr lang="en-US" dirty="0"/>
          </a:p>
        </p:txBody>
      </p:sp>
      <p:sp>
        <p:nvSpPr>
          <p:cNvPr id="3" name="Footer Placeholder 2">
            <a:extLst>
              <a:ext uri="{FF2B5EF4-FFF2-40B4-BE49-F238E27FC236}">
                <a16:creationId xmlns:a16="http://schemas.microsoft.com/office/drawing/2014/main" id="{ACD8B815-3DC6-4E4F-B342-FF359F24E1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4528AC0-D4AB-4237-AC84-05A1BEB1A99E}"/>
              </a:ext>
            </a:extLst>
          </p:cNvPr>
          <p:cNvSpPr>
            <a:spLocks noGrp="1"/>
          </p:cNvSpPr>
          <p:nvPr>
            <p:ph type="sldNum" sz="quarter" idx="12"/>
          </p:nvPr>
        </p:nvSpPr>
        <p:spPr/>
        <p:txBody>
          <a:bodyPr/>
          <a:lstStyle/>
          <a:p>
            <a:fld id="{7FCE3646-D744-4DB4-8834-F3462B440885}" type="slidenum">
              <a:rPr lang="en-US" smtClean="0"/>
              <a:t>‹#›</a:t>
            </a:fld>
            <a:endParaRPr lang="en-US" dirty="0"/>
          </a:p>
        </p:txBody>
      </p:sp>
    </p:spTree>
    <p:extLst>
      <p:ext uri="{BB962C8B-B14F-4D97-AF65-F5344CB8AC3E}">
        <p14:creationId xmlns:p14="http://schemas.microsoft.com/office/powerpoint/2010/main" val="3721070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AFB9-8EBD-47F5-84A5-BEF28CDBAF52}"/>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9A771FF-DAC1-48FD-ACCB-CE1654255D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ED1FD6-C690-47DC-B95F-4154E012FE3D}"/>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689AFC3-37C0-4A34-BD79-B3C3E4674573}"/>
              </a:ext>
            </a:extLst>
          </p:cNvPr>
          <p:cNvSpPr>
            <a:spLocks noGrp="1"/>
          </p:cNvSpPr>
          <p:nvPr>
            <p:ph type="dt" sz="half" idx="10"/>
          </p:nvPr>
        </p:nvSpPr>
        <p:spPr/>
        <p:txBody>
          <a:bodyPr/>
          <a:lstStyle/>
          <a:p>
            <a:fld id="{E4CED92E-474E-4364-9A05-37A21322AE60}" type="datetimeFigureOut">
              <a:rPr lang="en-US" smtClean="0"/>
              <a:t>5/31/2023</a:t>
            </a:fld>
            <a:endParaRPr lang="en-US" dirty="0"/>
          </a:p>
        </p:txBody>
      </p:sp>
      <p:sp>
        <p:nvSpPr>
          <p:cNvPr id="6" name="Footer Placeholder 5">
            <a:extLst>
              <a:ext uri="{FF2B5EF4-FFF2-40B4-BE49-F238E27FC236}">
                <a16:creationId xmlns:a16="http://schemas.microsoft.com/office/drawing/2014/main" id="{8404CEE6-4616-42B4-A0E1-293180AD89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200529-DBC2-4298-967B-0F041E968BA1}"/>
              </a:ext>
            </a:extLst>
          </p:cNvPr>
          <p:cNvSpPr>
            <a:spLocks noGrp="1"/>
          </p:cNvSpPr>
          <p:nvPr>
            <p:ph type="sldNum" sz="quarter" idx="12"/>
          </p:nvPr>
        </p:nvSpPr>
        <p:spPr/>
        <p:txBody>
          <a:bodyPr/>
          <a:lstStyle/>
          <a:p>
            <a:fld id="{7FCE3646-D744-4DB4-8834-F3462B440885}" type="slidenum">
              <a:rPr lang="en-US" smtClean="0"/>
              <a:t>‹#›</a:t>
            </a:fld>
            <a:endParaRPr lang="en-US" dirty="0"/>
          </a:p>
        </p:txBody>
      </p:sp>
    </p:spTree>
    <p:extLst>
      <p:ext uri="{BB962C8B-B14F-4D97-AF65-F5344CB8AC3E}">
        <p14:creationId xmlns:p14="http://schemas.microsoft.com/office/powerpoint/2010/main" val="294792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472A1-06DF-4D0D-BBBF-19E7E7FFE071}"/>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44E5C094-2F3D-4F51-A9F5-BBE7630B3D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ABC0041-D1EB-4D26-80B6-961CACFE2688}"/>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3FB5F26-C429-4240-9133-D9ABF90A166F}"/>
              </a:ext>
            </a:extLst>
          </p:cNvPr>
          <p:cNvSpPr>
            <a:spLocks noGrp="1"/>
          </p:cNvSpPr>
          <p:nvPr>
            <p:ph type="dt" sz="half" idx="10"/>
          </p:nvPr>
        </p:nvSpPr>
        <p:spPr/>
        <p:txBody>
          <a:bodyPr/>
          <a:lstStyle/>
          <a:p>
            <a:fld id="{E4CED92E-474E-4364-9A05-37A21322AE60}" type="datetimeFigureOut">
              <a:rPr lang="en-US" smtClean="0"/>
              <a:t>5/31/2023</a:t>
            </a:fld>
            <a:endParaRPr lang="en-US" dirty="0"/>
          </a:p>
        </p:txBody>
      </p:sp>
      <p:sp>
        <p:nvSpPr>
          <p:cNvPr id="6" name="Footer Placeholder 5">
            <a:extLst>
              <a:ext uri="{FF2B5EF4-FFF2-40B4-BE49-F238E27FC236}">
                <a16:creationId xmlns:a16="http://schemas.microsoft.com/office/drawing/2014/main" id="{6BDE00EE-B8C6-4ACC-A898-8E5A9C7378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16840E-59D5-4E99-A2D1-C5639D4F9BD1}"/>
              </a:ext>
            </a:extLst>
          </p:cNvPr>
          <p:cNvSpPr>
            <a:spLocks noGrp="1"/>
          </p:cNvSpPr>
          <p:nvPr>
            <p:ph type="sldNum" sz="quarter" idx="12"/>
          </p:nvPr>
        </p:nvSpPr>
        <p:spPr/>
        <p:txBody>
          <a:bodyPr/>
          <a:lstStyle/>
          <a:p>
            <a:fld id="{7FCE3646-D744-4DB4-8834-F3462B440885}" type="slidenum">
              <a:rPr lang="en-US" smtClean="0"/>
              <a:t>‹#›</a:t>
            </a:fld>
            <a:endParaRPr lang="en-US" dirty="0"/>
          </a:p>
        </p:txBody>
      </p:sp>
    </p:spTree>
    <p:extLst>
      <p:ext uri="{BB962C8B-B14F-4D97-AF65-F5344CB8AC3E}">
        <p14:creationId xmlns:p14="http://schemas.microsoft.com/office/powerpoint/2010/main" val="257339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AE2D4E-6B64-46F2-9DBC-3E3BA61554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7F46AD4-279F-4461-A0E7-8DAB63FD1F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FAB4C87-9B0C-4B8C-B6E7-B6C59C01B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ED92E-474E-4364-9A05-37A21322AE60}" type="datetimeFigureOut">
              <a:rPr lang="en-US" smtClean="0"/>
              <a:t>5/31/2023</a:t>
            </a:fld>
            <a:endParaRPr lang="en-US" dirty="0"/>
          </a:p>
        </p:txBody>
      </p:sp>
      <p:sp>
        <p:nvSpPr>
          <p:cNvPr id="5" name="Footer Placeholder 4">
            <a:extLst>
              <a:ext uri="{FF2B5EF4-FFF2-40B4-BE49-F238E27FC236}">
                <a16:creationId xmlns:a16="http://schemas.microsoft.com/office/drawing/2014/main" id="{B265273B-A1BE-4CD4-9729-61B1C33A37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A72CCB3-1856-4841-A9DB-643CAB7993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E3646-D744-4DB4-8834-F3462B440885}" type="slidenum">
              <a:rPr lang="en-US" smtClean="0"/>
              <a:t>‹#›</a:t>
            </a:fld>
            <a:endParaRPr lang="en-US" dirty="0"/>
          </a:p>
        </p:txBody>
      </p:sp>
    </p:spTree>
    <p:extLst>
      <p:ext uri="{BB962C8B-B14F-4D97-AF65-F5344CB8AC3E}">
        <p14:creationId xmlns:p14="http://schemas.microsoft.com/office/powerpoint/2010/main" val="2375082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EA2F50-5F22-4CDD-80A9-2398B86D6C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E9CD3F6-717E-4F5B-9B92-DD6B4B73B3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143BAEC-1E36-422A-9BBF-34259BF67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11583-DC4D-4A5F-B778-9A45C357EA51}" type="datetimeFigureOut">
              <a:rPr lang="en-US" smtClean="0"/>
              <a:t>5/31/2023</a:t>
            </a:fld>
            <a:endParaRPr lang="en-US" dirty="0"/>
          </a:p>
        </p:txBody>
      </p:sp>
      <p:sp>
        <p:nvSpPr>
          <p:cNvPr id="5" name="Footer Placeholder 4">
            <a:extLst>
              <a:ext uri="{FF2B5EF4-FFF2-40B4-BE49-F238E27FC236}">
                <a16:creationId xmlns:a16="http://schemas.microsoft.com/office/drawing/2014/main" id="{698FA876-2C2D-4D2A-A2AF-2E5212AE8F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A5601C0-3D0F-4A8C-83F2-20E8BA77FD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3FA6B-80F1-41FA-B6BC-CD8F7A2F8FF8}" type="slidenum">
              <a:rPr lang="en-US" smtClean="0"/>
              <a:t>‹#›</a:t>
            </a:fld>
            <a:endParaRPr lang="en-US" dirty="0"/>
          </a:p>
        </p:txBody>
      </p:sp>
    </p:spTree>
    <p:extLst>
      <p:ext uri="{BB962C8B-B14F-4D97-AF65-F5344CB8AC3E}">
        <p14:creationId xmlns:p14="http://schemas.microsoft.com/office/powerpoint/2010/main" val="3799872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3BE451-F740-4565-BBB2-265C7B158C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BC2B40E-B2A5-42E1-9CDB-84FC49E3DA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1CB1EF-3511-4224-9AF8-30ECECB514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59653-B9D9-4BDE-A154-7801D13BC941}" type="datetimeFigureOut">
              <a:rPr lang="en-US" smtClean="0"/>
              <a:t>5/31/2023</a:t>
            </a:fld>
            <a:endParaRPr lang="en-US" dirty="0"/>
          </a:p>
        </p:txBody>
      </p:sp>
      <p:sp>
        <p:nvSpPr>
          <p:cNvPr id="5" name="Footer Placeholder 4">
            <a:extLst>
              <a:ext uri="{FF2B5EF4-FFF2-40B4-BE49-F238E27FC236}">
                <a16:creationId xmlns:a16="http://schemas.microsoft.com/office/drawing/2014/main" id="{EE55A972-DEFF-4A1D-8397-DC86FD4467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4B60F4D-1FA1-4352-AA76-B35AD3F46C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B426D-A556-4D2B-B406-98A54BEE611C}" type="slidenum">
              <a:rPr lang="en-US" smtClean="0"/>
              <a:t>‹#›</a:t>
            </a:fld>
            <a:endParaRPr lang="en-US" dirty="0"/>
          </a:p>
        </p:txBody>
      </p:sp>
    </p:spTree>
    <p:extLst>
      <p:ext uri="{BB962C8B-B14F-4D97-AF65-F5344CB8AC3E}">
        <p14:creationId xmlns:p14="http://schemas.microsoft.com/office/powerpoint/2010/main" val="26087383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0BFD6-4715-41C1-9662-601456365E4E}"/>
              </a:ext>
            </a:extLst>
          </p:cNvPr>
          <p:cNvSpPr>
            <a:spLocks noGrp="1"/>
          </p:cNvSpPr>
          <p:nvPr>
            <p:ph type="ctrTitle"/>
          </p:nvPr>
        </p:nvSpPr>
        <p:spPr/>
        <p:txBody>
          <a:bodyPr>
            <a:normAutofit fontScale="90000"/>
          </a:bodyPr>
          <a:lstStyle/>
          <a:p>
            <a:r>
              <a:rPr lang="en-CA" b="0" dirty="0">
                <a:latin typeface="Gotham-Book" panose="02000504050000020004" pitchFamily="2" charset="0"/>
              </a:rPr>
              <a:t>CDSS</a:t>
            </a:r>
            <a:br>
              <a:rPr lang="en-CA" b="0" dirty="0">
                <a:latin typeface="Gotham-Book" panose="02000504050000020004" pitchFamily="2" charset="0"/>
              </a:rPr>
            </a:br>
            <a:r>
              <a:rPr lang="en-CA" b="0" dirty="0">
                <a:latin typeface="Gotham-Book" panose="02000504050000020004" pitchFamily="2" charset="0"/>
              </a:rPr>
              <a:t>JUNE COUNCIL</a:t>
            </a:r>
            <a:br>
              <a:rPr lang="en-CA" b="0" dirty="0">
                <a:latin typeface="Gotham-Book" panose="02000504050000020004" pitchFamily="2" charset="0"/>
              </a:rPr>
            </a:br>
            <a:r>
              <a:rPr lang="en-CA" b="0" dirty="0">
                <a:latin typeface="Gotham-Book" panose="02000504050000020004" pitchFamily="2" charset="0"/>
              </a:rPr>
              <a:t>MEETING</a:t>
            </a:r>
            <a:endParaRPr lang="en-US" b="0" dirty="0">
              <a:latin typeface="Gotham-Book" panose="02000504050000020004" pitchFamily="2" charset="0"/>
            </a:endParaRPr>
          </a:p>
        </p:txBody>
      </p:sp>
      <p:sp>
        <p:nvSpPr>
          <p:cNvPr id="3" name="Subtitle 2">
            <a:extLst>
              <a:ext uri="{FF2B5EF4-FFF2-40B4-BE49-F238E27FC236}">
                <a16:creationId xmlns:a16="http://schemas.microsoft.com/office/drawing/2014/main" id="{E70BF4C4-ED2E-4E08-ADCC-AE46F53A087C}"/>
              </a:ext>
            </a:extLst>
          </p:cNvPr>
          <p:cNvSpPr>
            <a:spLocks noGrp="1"/>
          </p:cNvSpPr>
          <p:nvPr>
            <p:ph type="subTitle" idx="1"/>
          </p:nvPr>
        </p:nvSpPr>
        <p:spPr/>
        <p:txBody>
          <a:bodyPr>
            <a:normAutofit lnSpcReduction="10000"/>
          </a:bodyPr>
          <a:lstStyle/>
          <a:p>
            <a:r>
              <a:rPr lang="en-US" dirty="0">
                <a:latin typeface="Gotham" panose="02000504050000020004" pitchFamily="2" charset="0"/>
              </a:rPr>
              <a:t>Friday, </a:t>
            </a:r>
            <a:r>
              <a:rPr lang="en-US">
                <a:latin typeface="Gotham" panose="02000504050000020004" pitchFamily="2" charset="0"/>
              </a:rPr>
              <a:t>June 2, </a:t>
            </a:r>
            <a:r>
              <a:rPr lang="en-US" dirty="0">
                <a:latin typeface="Gotham" panose="02000504050000020004" pitchFamily="2" charset="0"/>
              </a:rPr>
              <a:t>2023</a:t>
            </a:r>
          </a:p>
          <a:p>
            <a:r>
              <a:rPr lang="en-US" dirty="0">
                <a:latin typeface="Gotham" panose="02000504050000020004" pitchFamily="2" charset="0"/>
              </a:rPr>
              <a:t>Dakota Dunes Resort</a:t>
            </a:r>
          </a:p>
          <a:p>
            <a:endParaRPr lang="en-US" dirty="0">
              <a:latin typeface="Gotham" panose="02000504050000020004" pitchFamily="2" charset="0"/>
            </a:endParaRPr>
          </a:p>
          <a:p>
            <a:r>
              <a:rPr lang="en-US" dirty="0">
                <a:latin typeface="Gotham" panose="02000504050000020004" pitchFamily="2" charset="0"/>
              </a:rPr>
              <a:t>Hon. Paul Merriman</a:t>
            </a:r>
          </a:p>
        </p:txBody>
      </p:sp>
    </p:spTree>
    <p:extLst>
      <p:ext uri="{BB962C8B-B14F-4D97-AF65-F5344CB8AC3E}">
        <p14:creationId xmlns:p14="http://schemas.microsoft.com/office/powerpoint/2010/main" val="186129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1C62-1279-4FC2-AF80-1128DDE066CE}"/>
              </a:ext>
            </a:extLst>
          </p:cNvPr>
          <p:cNvSpPr>
            <a:spLocks noGrp="1"/>
          </p:cNvSpPr>
          <p:nvPr>
            <p:ph type="title"/>
          </p:nvPr>
        </p:nvSpPr>
        <p:spPr/>
        <p:txBody>
          <a:bodyPr>
            <a:normAutofit/>
          </a:bodyPr>
          <a:lstStyle/>
          <a:p>
            <a:r>
              <a:rPr lang="en-US" sz="4000" b="0" dirty="0"/>
              <a:t>DENTISTS BY</a:t>
            </a:r>
            <a:br>
              <a:rPr lang="en-US" sz="4000" b="0" dirty="0"/>
            </a:br>
            <a:r>
              <a:rPr lang="en-US" sz="4000" b="0" dirty="0"/>
              <a:t>SPECIALTY</a:t>
            </a:r>
          </a:p>
        </p:txBody>
      </p:sp>
      <p:graphicFrame>
        <p:nvGraphicFramePr>
          <p:cNvPr id="10" name="Chart 9">
            <a:extLst>
              <a:ext uri="{FF2B5EF4-FFF2-40B4-BE49-F238E27FC236}">
                <a16:creationId xmlns:a16="http://schemas.microsoft.com/office/drawing/2014/main" id="{5DB15DE7-286E-BFDA-7064-DF768454F015}"/>
              </a:ext>
            </a:extLst>
          </p:cNvPr>
          <p:cNvGraphicFramePr/>
          <p:nvPr>
            <p:extLst>
              <p:ext uri="{D42A27DB-BD31-4B8C-83A1-F6EECF244321}">
                <p14:modId xmlns:p14="http://schemas.microsoft.com/office/powerpoint/2010/main" val="3123441444"/>
              </p:ext>
            </p:extLst>
          </p:nvPr>
        </p:nvGraphicFramePr>
        <p:xfrm>
          <a:off x="838200" y="1594884"/>
          <a:ext cx="7820838" cy="50079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0346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1C62-1279-4FC2-AF80-1128DDE066CE}"/>
              </a:ext>
            </a:extLst>
          </p:cNvPr>
          <p:cNvSpPr>
            <a:spLocks noGrp="1"/>
          </p:cNvSpPr>
          <p:nvPr>
            <p:ph type="title"/>
          </p:nvPr>
        </p:nvSpPr>
        <p:spPr/>
        <p:txBody>
          <a:bodyPr>
            <a:normAutofit/>
          </a:bodyPr>
          <a:lstStyle/>
          <a:p>
            <a:r>
              <a:rPr lang="en-US" sz="4000" b="0" dirty="0"/>
              <a:t>DENTISTS</a:t>
            </a:r>
            <a:br>
              <a:rPr lang="en-US" sz="4000" b="0" dirty="0"/>
            </a:br>
            <a:r>
              <a:rPr lang="en-US" sz="4000" b="0" dirty="0"/>
              <a:t>PER TOP 5 CITIES</a:t>
            </a:r>
          </a:p>
        </p:txBody>
      </p:sp>
      <p:graphicFrame>
        <p:nvGraphicFramePr>
          <p:cNvPr id="6" name="Chart 5">
            <a:extLst>
              <a:ext uri="{FF2B5EF4-FFF2-40B4-BE49-F238E27FC236}">
                <a16:creationId xmlns:a16="http://schemas.microsoft.com/office/drawing/2014/main" id="{368D38C7-C2C7-022D-AC36-C32A3CB3FF63}"/>
              </a:ext>
            </a:extLst>
          </p:cNvPr>
          <p:cNvGraphicFramePr/>
          <p:nvPr>
            <p:extLst>
              <p:ext uri="{D42A27DB-BD31-4B8C-83A1-F6EECF244321}">
                <p14:modId xmlns:p14="http://schemas.microsoft.com/office/powerpoint/2010/main" val="1593680931"/>
              </p:ext>
            </p:extLst>
          </p:nvPr>
        </p:nvGraphicFramePr>
        <p:xfrm>
          <a:off x="1330251" y="1591851"/>
          <a:ext cx="7877544" cy="51814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0014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1C62-1279-4FC2-AF80-1128DDE066CE}"/>
              </a:ext>
            </a:extLst>
          </p:cNvPr>
          <p:cNvSpPr>
            <a:spLocks noGrp="1"/>
          </p:cNvSpPr>
          <p:nvPr>
            <p:ph type="title"/>
          </p:nvPr>
        </p:nvSpPr>
        <p:spPr/>
        <p:txBody>
          <a:bodyPr>
            <a:normAutofit/>
          </a:bodyPr>
          <a:lstStyle/>
          <a:p>
            <a:r>
              <a:rPr lang="en-US" sz="4000" b="0" dirty="0"/>
              <a:t>RURAL DENTISTS (231)</a:t>
            </a:r>
          </a:p>
        </p:txBody>
      </p:sp>
      <p:graphicFrame>
        <p:nvGraphicFramePr>
          <p:cNvPr id="5" name="Chart 4">
            <a:extLst>
              <a:ext uri="{FF2B5EF4-FFF2-40B4-BE49-F238E27FC236}">
                <a16:creationId xmlns:a16="http://schemas.microsoft.com/office/drawing/2014/main" id="{E6569C58-429F-A4A9-945D-61A495A2C4F2}"/>
              </a:ext>
            </a:extLst>
          </p:cNvPr>
          <p:cNvGraphicFramePr/>
          <p:nvPr>
            <p:extLst>
              <p:ext uri="{D42A27DB-BD31-4B8C-83A1-F6EECF244321}">
                <p14:modId xmlns:p14="http://schemas.microsoft.com/office/powerpoint/2010/main" val="2627051113"/>
              </p:ext>
            </p:extLst>
          </p:nvPr>
        </p:nvGraphicFramePr>
        <p:xfrm>
          <a:off x="745837" y="493901"/>
          <a:ext cx="8685619" cy="459018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209FD997-EFFF-06A5-F7AB-0F54D45B32B8}"/>
              </a:ext>
            </a:extLst>
          </p:cNvPr>
          <p:cNvSpPr txBox="1"/>
          <p:nvPr/>
        </p:nvSpPr>
        <p:spPr>
          <a:xfrm>
            <a:off x="840509" y="5385090"/>
            <a:ext cx="5255491" cy="261610"/>
          </a:xfrm>
          <a:prstGeom prst="rect">
            <a:avLst/>
          </a:prstGeom>
          <a:noFill/>
        </p:spPr>
        <p:txBody>
          <a:bodyPr wrap="square" rtlCol="0">
            <a:spAutoFit/>
          </a:bodyPr>
          <a:lstStyle/>
          <a:p>
            <a:r>
              <a:rPr lang="en-CA" sz="1100" dirty="0"/>
              <a:t>*One dentist could be working out of more than one clinic.</a:t>
            </a:r>
          </a:p>
        </p:txBody>
      </p:sp>
    </p:spTree>
    <p:extLst>
      <p:ext uri="{BB962C8B-B14F-4D97-AF65-F5344CB8AC3E}">
        <p14:creationId xmlns:p14="http://schemas.microsoft.com/office/powerpoint/2010/main" val="328541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1C62-1279-4FC2-AF80-1128DDE066CE}"/>
              </a:ext>
            </a:extLst>
          </p:cNvPr>
          <p:cNvSpPr>
            <a:spLocks noGrp="1"/>
          </p:cNvSpPr>
          <p:nvPr>
            <p:ph type="title"/>
          </p:nvPr>
        </p:nvSpPr>
        <p:spPr/>
        <p:txBody>
          <a:bodyPr>
            <a:normAutofit/>
          </a:bodyPr>
          <a:lstStyle/>
          <a:p>
            <a:r>
              <a:rPr lang="en-US" sz="4000" b="0" dirty="0"/>
              <a:t>CLINICS BY REGION</a:t>
            </a:r>
          </a:p>
        </p:txBody>
      </p:sp>
      <p:graphicFrame>
        <p:nvGraphicFramePr>
          <p:cNvPr id="6" name="Chart 5">
            <a:extLst>
              <a:ext uri="{FF2B5EF4-FFF2-40B4-BE49-F238E27FC236}">
                <a16:creationId xmlns:a16="http://schemas.microsoft.com/office/drawing/2014/main" id="{368D38C7-C2C7-022D-AC36-C32A3CB3FF63}"/>
              </a:ext>
            </a:extLst>
          </p:cNvPr>
          <p:cNvGraphicFramePr/>
          <p:nvPr>
            <p:extLst>
              <p:ext uri="{D42A27DB-BD31-4B8C-83A1-F6EECF244321}">
                <p14:modId xmlns:p14="http://schemas.microsoft.com/office/powerpoint/2010/main" val="3709565476"/>
              </p:ext>
            </p:extLst>
          </p:nvPr>
        </p:nvGraphicFramePr>
        <p:xfrm>
          <a:off x="3802903" y="1608827"/>
          <a:ext cx="6492705" cy="4614528"/>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descr="Saskatchewan Map - Cities and Roads - GIS Geography">
            <a:extLst>
              <a:ext uri="{FF2B5EF4-FFF2-40B4-BE49-F238E27FC236}">
                <a16:creationId xmlns:a16="http://schemas.microsoft.com/office/drawing/2014/main" id="{5DA9027F-F468-2AC1-E104-CC74F2D78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026" y="1690688"/>
            <a:ext cx="2505051" cy="4664577"/>
          </a:xfrm>
          <a:prstGeom prst="rect">
            <a:avLst/>
          </a:prstGeom>
          <a:noFill/>
          <a:ln>
            <a:solidFill>
              <a:srgbClr val="02583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85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screenshot, font, design&#10;&#10;Description automatically generated">
            <a:extLst>
              <a:ext uri="{FF2B5EF4-FFF2-40B4-BE49-F238E27FC236}">
                <a16:creationId xmlns:a16="http://schemas.microsoft.com/office/drawing/2014/main" id="{9B148365-552D-501C-83C6-A48F0F55C1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997" y="275780"/>
            <a:ext cx="11212006" cy="6306439"/>
          </a:xfrm>
        </p:spPr>
      </p:pic>
    </p:spTree>
    <p:extLst>
      <p:ext uri="{BB962C8B-B14F-4D97-AF65-F5344CB8AC3E}">
        <p14:creationId xmlns:p14="http://schemas.microsoft.com/office/powerpoint/2010/main" val="2998929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1C62-1279-4FC2-AF80-1128DDE066CE}"/>
              </a:ext>
            </a:extLst>
          </p:cNvPr>
          <p:cNvSpPr>
            <a:spLocks noGrp="1"/>
          </p:cNvSpPr>
          <p:nvPr>
            <p:ph type="title"/>
          </p:nvPr>
        </p:nvSpPr>
        <p:spPr/>
        <p:txBody>
          <a:bodyPr>
            <a:normAutofit/>
          </a:bodyPr>
          <a:lstStyle/>
          <a:p>
            <a:r>
              <a:rPr lang="en-US" sz="4000" b="0" dirty="0"/>
              <a:t>S</a:t>
            </a:r>
            <a:r>
              <a:rPr lang="en-CA" sz="4000" b="0" dirty="0"/>
              <a:t>TANDARDS </a:t>
            </a:r>
            <a:endParaRPr lang="en-US" sz="4000" b="0" dirty="0"/>
          </a:p>
        </p:txBody>
      </p:sp>
      <p:graphicFrame>
        <p:nvGraphicFramePr>
          <p:cNvPr id="3" name="Diagram 2">
            <a:extLst>
              <a:ext uri="{FF2B5EF4-FFF2-40B4-BE49-F238E27FC236}">
                <a16:creationId xmlns:a16="http://schemas.microsoft.com/office/drawing/2014/main" id="{44216093-012E-822B-42AA-2215A0C462F9}"/>
              </a:ext>
            </a:extLst>
          </p:cNvPr>
          <p:cNvGraphicFramePr/>
          <p:nvPr>
            <p:extLst>
              <p:ext uri="{D42A27DB-BD31-4B8C-83A1-F6EECF244321}">
                <p14:modId xmlns:p14="http://schemas.microsoft.com/office/powerpoint/2010/main" val="1779081046"/>
              </p:ext>
            </p:extLst>
          </p:nvPr>
        </p:nvGraphicFramePr>
        <p:xfrm>
          <a:off x="1238370" y="1690688"/>
          <a:ext cx="6982604" cy="4551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5726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1C62-1279-4FC2-AF80-1128DDE066CE}"/>
              </a:ext>
            </a:extLst>
          </p:cNvPr>
          <p:cNvSpPr>
            <a:spLocks noGrp="1"/>
          </p:cNvSpPr>
          <p:nvPr>
            <p:ph type="title"/>
          </p:nvPr>
        </p:nvSpPr>
        <p:spPr>
          <a:xfrm>
            <a:off x="838200" y="392928"/>
            <a:ext cx="10515600" cy="1325563"/>
          </a:xfrm>
        </p:spPr>
        <p:txBody>
          <a:bodyPr>
            <a:normAutofit/>
          </a:bodyPr>
          <a:lstStyle/>
          <a:p>
            <a:r>
              <a:rPr lang="en-US" sz="4000" b="0" dirty="0"/>
              <a:t>FEE GUIDE</a:t>
            </a:r>
            <a:br>
              <a:rPr lang="en-US" sz="4000" b="0" dirty="0"/>
            </a:br>
            <a:r>
              <a:rPr lang="en-US" sz="4000" b="0" dirty="0"/>
              <a:t>NEGOTIATIONS</a:t>
            </a:r>
          </a:p>
        </p:txBody>
      </p:sp>
      <p:graphicFrame>
        <p:nvGraphicFramePr>
          <p:cNvPr id="4" name="Diagram 3">
            <a:extLst>
              <a:ext uri="{FF2B5EF4-FFF2-40B4-BE49-F238E27FC236}">
                <a16:creationId xmlns:a16="http://schemas.microsoft.com/office/drawing/2014/main" id="{005A7681-9C9A-DA9B-7795-92B521FFA1A1}"/>
              </a:ext>
            </a:extLst>
          </p:cNvPr>
          <p:cNvGraphicFramePr/>
          <p:nvPr>
            <p:extLst>
              <p:ext uri="{D42A27DB-BD31-4B8C-83A1-F6EECF244321}">
                <p14:modId xmlns:p14="http://schemas.microsoft.com/office/powerpoint/2010/main" val="1871699611"/>
              </p:ext>
            </p:extLst>
          </p:nvPr>
        </p:nvGraphicFramePr>
        <p:xfrm>
          <a:off x="1199070" y="2053000"/>
          <a:ext cx="6547449" cy="3973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5372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7F23F-E329-4541-BFEF-29BD0862F8D2}"/>
              </a:ext>
            </a:extLst>
          </p:cNvPr>
          <p:cNvSpPr>
            <a:spLocks noGrp="1"/>
          </p:cNvSpPr>
          <p:nvPr>
            <p:ph type="title"/>
          </p:nvPr>
        </p:nvSpPr>
        <p:spPr>
          <a:xfrm>
            <a:off x="838200" y="2297400"/>
            <a:ext cx="10515600" cy="1325563"/>
          </a:xfrm>
        </p:spPr>
        <p:txBody>
          <a:bodyPr/>
          <a:lstStyle/>
          <a:p>
            <a:pPr algn="ctr"/>
            <a:r>
              <a:rPr lang="en-US" dirty="0"/>
              <a:t>THANK YOU</a:t>
            </a:r>
          </a:p>
        </p:txBody>
      </p:sp>
    </p:spTree>
    <p:extLst>
      <p:ext uri="{BB962C8B-B14F-4D97-AF65-F5344CB8AC3E}">
        <p14:creationId xmlns:p14="http://schemas.microsoft.com/office/powerpoint/2010/main" val="2018676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9AC858-AC28-4E1B-AC64-477477D9D59E}"/>
              </a:ext>
            </a:extLst>
          </p:cNvPr>
          <p:cNvSpPr>
            <a:spLocks noGrp="1"/>
          </p:cNvSpPr>
          <p:nvPr>
            <p:ph type="title"/>
          </p:nvPr>
        </p:nvSpPr>
        <p:spPr>
          <a:xfrm>
            <a:off x="726340" y="1269792"/>
            <a:ext cx="10515600" cy="2852737"/>
          </a:xfrm>
        </p:spPr>
        <p:txBody>
          <a:bodyPr>
            <a:normAutofit/>
          </a:bodyPr>
          <a:lstStyle/>
          <a:p>
            <a:r>
              <a:rPr lang="en-US" sz="4400" b="0" dirty="0"/>
              <a:t>ACKNOWLEDGEMENT</a:t>
            </a:r>
          </a:p>
        </p:txBody>
      </p:sp>
      <p:sp>
        <p:nvSpPr>
          <p:cNvPr id="5" name="Content Placeholder 4">
            <a:extLst>
              <a:ext uri="{FF2B5EF4-FFF2-40B4-BE49-F238E27FC236}">
                <a16:creationId xmlns:a16="http://schemas.microsoft.com/office/drawing/2014/main" id="{219B8559-C539-4D32-9D27-7D8FEEB6483D}"/>
              </a:ext>
            </a:extLst>
          </p:cNvPr>
          <p:cNvSpPr>
            <a:spLocks noGrp="1"/>
          </p:cNvSpPr>
          <p:nvPr>
            <p:ph type="body" idx="1"/>
          </p:nvPr>
        </p:nvSpPr>
        <p:spPr>
          <a:xfrm>
            <a:off x="726340" y="4589463"/>
            <a:ext cx="8639321" cy="1500187"/>
          </a:xfrm>
        </p:spPr>
        <p:txBody>
          <a:bodyPr>
            <a:normAutofit/>
          </a:bodyPr>
          <a:lstStyle/>
          <a:p>
            <a:r>
              <a:rPr lang="en-US" sz="1800" i="1" dirty="0">
                <a:solidFill>
                  <a:schemeClr val="tx1"/>
                </a:solidFill>
                <a:latin typeface="Gotham" panose="02000504050000020004" pitchFamily="2" charset="0"/>
              </a:rPr>
              <a:t>W</a:t>
            </a:r>
            <a:r>
              <a:rPr lang="en-US" sz="1800" b="0" i="1" dirty="0">
                <a:solidFill>
                  <a:schemeClr val="tx1"/>
                </a:solidFill>
                <a:effectLst/>
                <a:latin typeface="Gotham" panose="02000504050000020004" pitchFamily="2" charset="0"/>
              </a:rPr>
              <a:t>e acknowledge that the College of Dental Surgeons of Saskatchewan is located on Treaty 6 Territory and the Homeland of the Metis.  We pay our respects to the First Nations and Metis ancestors of this place and reaffirm our relationship with one another.</a:t>
            </a:r>
            <a:endParaRPr lang="en-CA" sz="1800" dirty="0">
              <a:solidFill>
                <a:schemeClr val="tx1"/>
              </a:solidFill>
              <a:latin typeface="Gotham" panose="02000504050000020004" pitchFamily="2" charset="0"/>
            </a:endParaRPr>
          </a:p>
        </p:txBody>
      </p:sp>
    </p:spTree>
    <p:extLst>
      <p:ext uri="{BB962C8B-B14F-4D97-AF65-F5344CB8AC3E}">
        <p14:creationId xmlns:p14="http://schemas.microsoft.com/office/powerpoint/2010/main" val="1252869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C951FED2-1CD9-F4B0-39D2-1419BC1D6466}"/>
              </a:ext>
            </a:extLst>
          </p:cNvPr>
          <p:cNvSpPr txBox="1">
            <a:spLocks/>
          </p:cNvSpPr>
          <p:nvPr/>
        </p:nvSpPr>
        <p:spPr>
          <a:xfrm>
            <a:off x="570844" y="1928602"/>
            <a:ext cx="5752318" cy="7663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accent2"/>
                </a:solidFill>
                <a:latin typeface="+mj-lt"/>
                <a:ea typeface="+mj-ea"/>
                <a:cs typeface="+mj-cs"/>
              </a:defRPr>
            </a:lvl1pPr>
          </a:lstStyle>
          <a:p>
            <a:r>
              <a:rPr lang="en-US" sz="3700" b="0" dirty="0">
                <a:solidFill>
                  <a:srgbClr val="0C583D"/>
                </a:solidFill>
              </a:rPr>
              <a:t>GUIDING PRINCIPLE</a:t>
            </a:r>
          </a:p>
        </p:txBody>
      </p:sp>
      <p:sp>
        <p:nvSpPr>
          <p:cNvPr id="20" name="TextBox 19">
            <a:extLst>
              <a:ext uri="{FF2B5EF4-FFF2-40B4-BE49-F238E27FC236}">
                <a16:creationId xmlns:a16="http://schemas.microsoft.com/office/drawing/2014/main" id="{350D32C3-5DC1-3220-E8AB-B500D8B4D815}"/>
              </a:ext>
            </a:extLst>
          </p:cNvPr>
          <p:cNvSpPr txBox="1"/>
          <p:nvPr/>
        </p:nvSpPr>
        <p:spPr>
          <a:xfrm>
            <a:off x="583544" y="2862465"/>
            <a:ext cx="6067422" cy="1815882"/>
          </a:xfrm>
          <a:prstGeom prst="rect">
            <a:avLst/>
          </a:prstGeom>
          <a:noFill/>
        </p:spPr>
        <p:txBody>
          <a:bodyPr wrap="square">
            <a:spAutoFit/>
          </a:bodyPr>
          <a:lstStyle/>
          <a:p>
            <a:pPr algn="l" fontAlgn="base">
              <a:spcAft>
                <a:spcPts val="1200"/>
              </a:spcAft>
              <a:buClr>
                <a:srgbClr val="0C583D"/>
              </a:buClr>
            </a:pPr>
            <a:r>
              <a:rPr lang="en-US" sz="1600" b="0" i="0" dirty="0">
                <a:effectLst/>
              </a:rPr>
              <a:t>CDSS is a dental regulatory body that regulates dentists 'by the right of the Minister of Health', Government of Saskatchewan, via the Dental Disciplines Act (1997). This is to say the Government delegates, through legislation, the responsibility to the CDSS to license and regulate dentists in Saskatchewan 'in the public interest'.</a:t>
            </a:r>
          </a:p>
        </p:txBody>
      </p:sp>
    </p:spTree>
    <p:extLst>
      <p:ext uri="{BB962C8B-B14F-4D97-AF65-F5344CB8AC3E}">
        <p14:creationId xmlns:p14="http://schemas.microsoft.com/office/powerpoint/2010/main" val="2767979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9AC858-AC28-4E1B-AC64-477477D9D59E}"/>
              </a:ext>
            </a:extLst>
          </p:cNvPr>
          <p:cNvSpPr>
            <a:spLocks noGrp="1"/>
          </p:cNvSpPr>
          <p:nvPr>
            <p:ph type="title"/>
          </p:nvPr>
        </p:nvSpPr>
        <p:spPr>
          <a:xfrm>
            <a:off x="581283" y="316217"/>
            <a:ext cx="2929668" cy="766313"/>
          </a:xfrm>
        </p:spPr>
        <p:txBody>
          <a:bodyPr>
            <a:noAutofit/>
          </a:bodyPr>
          <a:lstStyle/>
          <a:p>
            <a:r>
              <a:rPr lang="en-US" sz="4000" b="0" dirty="0">
                <a:solidFill>
                  <a:srgbClr val="0C583D"/>
                </a:solidFill>
                <a:latin typeface="Gotham-Book" panose="02000504050000020004" pitchFamily="2" charset="0"/>
              </a:rPr>
              <a:t>VISION</a:t>
            </a:r>
          </a:p>
        </p:txBody>
      </p:sp>
      <p:sp>
        <p:nvSpPr>
          <p:cNvPr id="2" name="Rectangle: Rounded Corners 1">
            <a:extLst>
              <a:ext uri="{FF2B5EF4-FFF2-40B4-BE49-F238E27FC236}">
                <a16:creationId xmlns:a16="http://schemas.microsoft.com/office/drawing/2014/main" id="{3DA028DA-F5A4-4B26-A8A1-3D11D4368274}"/>
              </a:ext>
            </a:extLst>
          </p:cNvPr>
          <p:cNvSpPr/>
          <p:nvPr/>
        </p:nvSpPr>
        <p:spPr>
          <a:xfrm>
            <a:off x="618047" y="4185070"/>
            <a:ext cx="2152582" cy="5239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j-lt"/>
              </a:rPr>
              <a:t>SAFETY</a:t>
            </a:r>
          </a:p>
        </p:txBody>
      </p:sp>
      <p:sp>
        <p:nvSpPr>
          <p:cNvPr id="9" name="Rectangle: Rounded Corners 8">
            <a:extLst>
              <a:ext uri="{FF2B5EF4-FFF2-40B4-BE49-F238E27FC236}">
                <a16:creationId xmlns:a16="http://schemas.microsoft.com/office/drawing/2014/main" id="{3F6B373D-36E2-4504-BB1F-8A430C24E945}"/>
              </a:ext>
            </a:extLst>
          </p:cNvPr>
          <p:cNvSpPr/>
          <p:nvPr/>
        </p:nvSpPr>
        <p:spPr>
          <a:xfrm>
            <a:off x="3053092" y="4185070"/>
            <a:ext cx="2152582" cy="5239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mj-lt"/>
              </a:rPr>
              <a:t>INTEGRITY</a:t>
            </a:r>
          </a:p>
        </p:txBody>
      </p:sp>
      <p:sp>
        <p:nvSpPr>
          <p:cNvPr id="10" name="Rectangle: Rounded Corners 9">
            <a:extLst>
              <a:ext uri="{FF2B5EF4-FFF2-40B4-BE49-F238E27FC236}">
                <a16:creationId xmlns:a16="http://schemas.microsoft.com/office/drawing/2014/main" id="{596A0703-A3D4-4C0A-B154-865A4026953C}"/>
              </a:ext>
            </a:extLst>
          </p:cNvPr>
          <p:cNvSpPr/>
          <p:nvPr/>
        </p:nvSpPr>
        <p:spPr>
          <a:xfrm>
            <a:off x="5487464" y="4185070"/>
            <a:ext cx="2152582" cy="5239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mj-lt"/>
              </a:rPr>
              <a:t>PROFESSIONAL</a:t>
            </a:r>
          </a:p>
        </p:txBody>
      </p:sp>
      <p:sp>
        <p:nvSpPr>
          <p:cNvPr id="16" name="Rectangle: Rounded Corners 15">
            <a:extLst>
              <a:ext uri="{FF2B5EF4-FFF2-40B4-BE49-F238E27FC236}">
                <a16:creationId xmlns:a16="http://schemas.microsoft.com/office/drawing/2014/main" id="{A077CDE6-DCAF-46D0-AB3A-F37241D65EC4}"/>
              </a:ext>
            </a:extLst>
          </p:cNvPr>
          <p:cNvSpPr/>
          <p:nvPr/>
        </p:nvSpPr>
        <p:spPr>
          <a:xfrm>
            <a:off x="7951390" y="4185070"/>
            <a:ext cx="2152582" cy="5239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mj-lt"/>
              </a:rPr>
              <a:t>FULFILLING</a:t>
            </a:r>
          </a:p>
        </p:txBody>
      </p:sp>
      <p:sp>
        <p:nvSpPr>
          <p:cNvPr id="3" name="Title 3">
            <a:extLst>
              <a:ext uri="{FF2B5EF4-FFF2-40B4-BE49-F238E27FC236}">
                <a16:creationId xmlns:a16="http://schemas.microsoft.com/office/drawing/2014/main" id="{C951FED2-1CD9-F4B0-39D2-1419BC1D6466}"/>
              </a:ext>
            </a:extLst>
          </p:cNvPr>
          <p:cNvSpPr txBox="1">
            <a:spLocks/>
          </p:cNvSpPr>
          <p:nvPr/>
        </p:nvSpPr>
        <p:spPr>
          <a:xfrm>
            <a:off x="581282" y="1402383"/>
            <a:ext cx="6561389" cy="7663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accent2"/>
                </a:solidFill>
                <a:latin typeface="+mj-lt"/>
                <a:ea typeface="+mj-ea"/>
                <a:cs typeface="+mj-cs"/>
              </a:defRPr>
            </a:lvl1pPr>
          </a:lstStyle>
          <a:p>
            <a:r>
              <a:rPr lang="en-US" sz="4000" b="0" dirty="0">
                <a:solidFill>
                  <a:srgbClr val="0C583D"/>
                </a:solidFill>
              </a:rPr>
              <a:t>MISSION (STRATEGIES)</a:t>
            </a:r>
          </a:p>
        </p:txBody>
      </p:sp>
      <p:sp>
        <p:nvSpPr>
          <p:cNvPr id="5" name="Title 3">
            <a:extLst>
              <a:ext uri="{FF2B5EF4-FFF2-40B4-BE49-F238E27FC236}">
                <a16:creationId xmlns:a16="http://schemas.microsoft.com/office/drawing/2014/main" id="{6CBF78E4-D37F-6132-B923-9BE7A216A87F}"/>
              </a:ext>
            </a:extLst>
          </p:cNvPr>
          <p:cNvSpPr txBox="1">
            <a:spLocks/>
          </p:cNvSpPr>
          <p:nvPr/>
        </p:nvSpPr>
        <p:spPr>
          <a:xfrm>
            <a:off x="581283" y="3365197"/>
            <a:ext cx="5139934" cy="7663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accent2"/>
                </a:solidFill>
                <a:latin typeface="+mj-lt"/>
                <a:ea typeface="+mj-ea"/>
                <a:cs typeface="+mj-cs"/>
              </a:defRPr>
            </a:lvl1pPr>
          </a:lstStyle>
          <a:p>
            <a:r>
              <a:rPr lang="en-US" sz="4000" b="0" dirty="0">
                <a:solidFill>
                  <a:srgbClr val="0C583D"/>
                </a:solidFill>
              </a:rPr>
              <a:t>VALUES</a:t>
            </a:r>
          </a:p>
        </p:txBody>
      </p:sp>
      <p:sp>
        <p:nvSpPr>
          <p:cNvPr id="6" name="TextBox 5">
            <a:extLst>
              <a:ext uri="{FF2B5EF4-FFF2-40B4-BE49-F238E27FC236}">
                <a16:creationId xmlns:a16="http://schemas.microsoft.com/office/drawing/2014/main" id="{D58FE7F3-2CC0-93AC-8D9F-6207D78D54BD}"/>
              </a:ext>
            </a:extLst>
          </p:cNvPr>
          <p:cNvSpPr txBox="1"/>
          <p:nvPr/>
        </p:nvSpPr>
        <p:spPr>
          <a:xfrm>
            <a:off x="618047" y="4767915"/>
            <a:ext cx="2152582" cy="1508105"/>
          </a:xfrm>
          <a:prstGeom prst="rect">
            <a:avLst/>
          </a:prstGeom>
          <a:noFill/>
        </p:spPr>
        <p:txBody>
          <a:bodyPr wrap="square" rtlCol="0">
            <a:spAutoFit/>
          </a:bodyPr>
          <a:lstStyle/>
          <a:p>
            <a:r>
              <a:rPr lang="en-US" sz="1700" dirty="0">
                <a:solidFill>
                  <a:srgbClr val="A99A6E"/>
                </a:solidFill>
              </a:rPr>
              <a:t>GOVERNED BY SAFETY</a:t>
            </a:r>
          </a:p>
          <a:p>
            <a:endParaRPr lang="en-US" sz="1000" dirty="0"/>
          </a:p>
          <a:p>
            <a:r>
              <a:rPr lang="en-US" sz="1500" dirty="0"/>
              <a:t>Ensure public and patient safety at all times.</a:t>
            </a:r>
            <a:endParaRPr lang="en-CA" sz="1500" dirty="0"/>
          </a:p>
        </p:txBody>
      </p:sp>
      <p:sp>
        <p:nvSpPr>
          <p:cNvPr id="7" name="TextBox 6">
            <a:extLst>
              <a:ext uri="{FF2B5EF4-FFF2-40B4-BE49-F238E27FC236}">
                <a16:creationId xmlns:a16="http://schemas.microsoft.com/office/drawing/2014/main" id="{53FB777E-9D45-05E6-4634-F628E9ADEA1D}"/>
              </a:ext>
            </a:extLst>
          </p:cNvPr>
          <p:cNvSpPr txBox="1"/>
          <p:nvPr/>
        </p:nvSpPr>
        <p:spPr>
          <a:xfrm>
            <a:off x="3053092" y="4767915"/>
            <a:ext cx="2434371" cy="1923604"/>
          </a:xfrm>
          <a:prstGeom prst="rect">
            <a:avLst/>
          </a:prstGeom>
          <a:noFill/>
        </p:spPr>
        <p:txBody>
          <a:bodyPr wrap="square" rtlCol="0">
            <a:spAutoFit/>
          </a:bodyPr>
          <a:lstStyle/>
          <a:p>
            <a:r>
              <a:rPr lang="en-US" sz="1700" dirty="0">
                <a:solidFill>
                  <a:srgbClr val="A99A6E"/>
                </a:solidFill>
              </a:rPr>
              <a:t>TRUSTED AND RESPECTED</a:t>
            </a:r>
          </a:p>
          <a:p>
            <a:endParaRPr lang="en-US" sz="1000" dirty="0">
              <a:solidFill>
                <a:srgbClr val="A99A6E"/>
              </a:solidFill>
            </a:endParaRPr>
          </a:p>
          <a:p>
            <a:r>
              <a:rPr lang="en-US" sz="1500" dirty="0"/>
              <a:t>Reputable organization in the eyes of the public, government, profession and members.</a:t>
            </a:r>
            <a:endParaRPr lang="en-CA" sz="1500" dirty="0"/>
          </a:p>
        </p:txBody>
      </p:sp>
      <p:sp>
        <p:nvSpPr>
          <p:cNvPr id="8" name="TextBox 7">
            <a:extLst>
              <a:ext uri="{FF2B5EF4-FFF2-40B4-BE49-F238E27FC236}">
                <a16:creationId xmlns:a16="http://schemas.microsoft.com/office/drawing/2014/main" id="{97125F29-B9EC-FB2F-B6EB-74DCAD7CFEA5}"/>
              </a:ext>
            </a:extLst>
          </p:cNvPr>
          <p:cNvSpPr txBox="1"/>
          <p:nvPr/>
        </p:nvSpPr>
        <p:spPr>
          <a:xfrm>
            <a:off x="5487464" y="4767915"/>
            <a:ext cx="2152582" cy="1708160"/>
          </a:xfrm>
          <a:prstGeom prst="rect">
            <a:avLst/>
          </a:prstGeom>
          <a:noFill/>
        </p:spPr>
        <p:txBody>
          <a:bodyPr wrap="square" rtlCol="0">
            <a:spAutoFit/>
          </a:bodyPr>
          <a:lstStyle/>
          <a:p>
            <a:r>
              <a:rPr lang="en-US" sz="1700" dirty="0">
                <a:solidFill>
                  <a:srgbClr val="A99A6E"/>
                </a:solidFill>
              </a:rPr>
              <a:t>HIGH STANDARDS</a:t>
            </a:r>
          </a:p>
          <a:p>
            <a:endParaRPr lang="en-US" sz="1000" dirty="0">
              <a:solidFill>
                <a:srgbClr val="A99A6E"/>
              </a:solidFill>
            </a:endParaRPr>
          </a:p>
          <a:p>
            <a:r>
              <a:rPr lang="en-US" sz="1500" b="0" i="0" dirty="0">
                <a:effectLst/>
              </a:rPr>
              <a:t>Impartial, objective, transparent and fair policies and procedures</a:t>
            </a:r>
            <a:r>
              <a:rPr lang="en-US" sz="1600" b="0" i="0" dirty="0">
                <a:effectLst/>
              </a:rPr>
              <a:t>.</a:t>
            </a:r>
            <a:endParaRPr lang="en-CA" sz="1600" dirty="0"/>
          </a:p>
        </p:txBody>
      </p:sp>
      <p:sp>
        <p:nvSpPr>
          <p:cNvPr id="20" name="TextBox 19">
            <a:extLst>
              <a:ext uri="{FF2B5EF4-FFF2-40B4-BE49-F238E27FC236}">
                <a16:creationId xmlns:a16="http://schemas.microsoft.com/office/drawing/2014/main" id="{350D32C3-5DC1-3220-E8AB-B500D8B4D815}"/>
              </a:ext>
            </a:extLst>
          </p:cNvPr>
          <p:cNvSpPr txBox="1"/>
          <p:nvPr/>
        </p:nvSpPr>
        <p:spPr>
          <a:xfrm>
            <a:off x="618047" y="2146476"/>
            <a:ext cx="6093994" cy="1246495"/>
          </a:xfrm>
          <a:prstGeom prst="rect">
            <a:avLst/>
          </a:prstGeom>
          <a:noFill/>
        </p:spPr>
        <p:txBody>
          <a:bodyPr wrap="square">
            <a:spAutoFit/>
          </a:bodyPr>
          <a:lstStyle/>
          <a:p>
            <a:pPr marL="285750" indent="-285750" algn="l" fontAlgn="base">
              <a:spcAft>
                <a:spcPts val="600"/>
              </a:spcAft>
              <a:buClr>
                <a:srgbClr val="0C583D"/>
              </a:buClr>
              <a:buFont typeface="Arial" panose="020B0604020202020204" pitchFamily="34" charset="0"/>
              <a:buChar char="•"/>
            </a:pPr>
            <a:r>
              <a:rPr lang="en-CA" sz="1500" b="0" i="0" dirty="0">
                <a:effectLst/>
              </a:rPr>
              <a:t>License new entrants</a:t>
            </a:r>
          </a:p>
          <a:p>
            <a:pPr marL="285750" indent="-285750" algn="l" fontAlgn="base">
              <a:spcAft>
                <a:spcPts val="600"/>
              </a:spcAft>
              <a:buClr>
                <a:srgbClr val="0C583D"/>
              </a:buClr>
              <a:buFont typeface="Arial" panose="020B0604020202020204" pitchFamily="34" charset="0"/>
              <a:buChar char="•"/>
            </a:pPr>
            <a:r>
              <a:rPr lang="en-CA" sz="1500" b="0" i="0" dirty="0">
                <a:effectLst/>
              </a:rPr>
              <a:t>Regulate members</a:t>
            </a:r>
          </a:p>
          <a:p>
            <a:pPr marL="285750" indent="-285750" algn="l" fontAlgn="base">
              <a:spcAft>
                <a:spcPts val="600"/>
              </a:spcAft>
              <a:buClr>
                <a:srgbClr val="0C583D"/>
              </a:buClr>
              <a:buFont typeface="Arial" panose="020B0604020202020204" pitchFamily="34" charset="0"/>
              <a:buChar char="•"/>
            </a:pPr>
            <a:r>
              <a:rPr lang="en-CA" sz="1500" b="0" i="0" dirty="0">
                <a:effectLst/>
              </a:rPr>
              <a:t>Provide continuous education</a:t>
            </a:r>
          </a:p>
          <a:p>
            <a:pPr marL="285750" indent="-285750" algn="l" fontAlgn="base">
              <a:spcAft>
                <a:spcPts val="600"/>
              </a:spcAft>
              <a:buClr>
                <a:srgbClr val="0C583D"/>
              </a:buClr>
              <a:buFont typeface="Arial" panose="020B0604020202020204" pitchFamily="34" charset="0"/>
              <a:buChar char="•"/>
            </a:pPr>
            <a:r>
              <a:rPr lang="en-CA" sz="1500" b="0" i="0" dirty="0">
                <a:effectLst/>
              </a:rPr>
              <a:t>Implement current best practices</a:t>
            </a:r>
          </a:p>
        </p:txBody>
      </p:sp>
      <p:sp>
        <p:nvSpPr>
          <p:cNvPr id="22" name="TextBox 21">
            <a:extLst>
              <a:ext uri="{FF2B5EF4-FFF2-40B4-BE49-F238E27FC236}">
                <a16:creationId xmlns:a16="http://schemas.microsoft.com/office/drawing/2014/main" id="{6D8B8FB0-F260-F1B6-B22E-E168B1DBCC1E}"/>
              </a:ext>
            </a:extLst>
          </p:cNvPr>
          <p:cNvSpPr txBox="1"/>
          <p:nvPr/>
        </p:nvSpPr>
        <p:spPr>
          <a:xfrm>
            <a:off x="605347" y="1067975"/>
            <a:ext cx="6093994" cy="323165"/>
          </a:xfrm>
          <a:prstGeom prst="rect">
            <a:avLst/>
          </a:prstGeom>
          <a:noFill/>
        </p:spPr>
        <p:txBody>
          <a:bodyPr wrap="square">
            <a:spAutoFit/>
          </a:bodyPr>
          <a:lstStyle/>
          <a:p>
            <a:r>
              <a:rPr lang="en-CA" sz="1500" b="0" i="0" dirty="0">
                <a:effectLst/>
              </a:rPr>
              <a:t>Safely serve the public.</a:t>
            </a:r>
            <a:endParaRPr lang="en-CA" sz="1500" dirty="0"/>
          </a:p>
        </p:txBody>
      </p:sp>
      <p:sp>
        <p:nvSpPr>
          <p:cNvPr id="23" name="TextBox 22">
            <a:extLst>
              <a:ext uri="{FF2B5EF4-FFF2-40B4-BE49-F238E27FC236}">
                <a16:creationId xmlns:a16="http://schemas.microsoft.com/office/drawing/2014/main" id="{43344D7A-6A1B-A356-3D5C-E3E389475D83}"/>
              </a:ext>
            </a:extLst>
          </p:cNvPr>
          <p:cNvSpPr txBox="1"/>
          <p:nvPr/>
        </p:nvSpPr>
        <p:spPr>
          <a:xfrm>
            <a:off x="7951390" y="4767915"/>
            <a:ext cx="2152582" cy="1754326"/>
          </a:xfrm>
          <a:prstGeom prst="rect">
            <a:avLst/>
          </a:prstGeom>
          <a:noFill/>
        </p:spPr>
        <p:txBody>
          <a:bodyPr wrap="square" rtlCol="0">
            <a:spAutoFit/>
          </a:bodyPr>
          <a:lstStyle/>
          <a:p>
            <a:r>
              <a:rPr lang="en-US" sz="1700" dirty="0">
                <a:solidFill>
                  <a:srgbClr val="A99A6E"/>
                </a:solidFill>
              </a:rPr>
              <a:t>PROFESSION </a:t>
            </a:r>
          </a:p>
          <a:p>
            <a:r>
              <a:rPr lang="en-US" sz="1700" dirty="0">
                <a:solidFill>
                  <a:srgbClr val="A99A6E"/>
                </a:solidFill>
              </a:rPr>
              <a:t>OF CHOICE</a:t>
            </a:r>
          </a:p>
          <a:p>
            <a:endParaRPr lang="en-US" sz="1000" dirty="0"/>
          </a:p>
          <a:p>
            <a:r>
              <a:rPr lang="en-US" sz="1500" dirty="0"/>
              <a:t>Opportunity to learn, grow, succeed and improve the lives of others.</a:t>
            </a:r>
            <a:endParaRPr lang="en-CA" sz="1500" dirty="0"/>
          </a:p>
        </p:txBody>
      </p:sp>
    </p:spTree>
    <p:extLst>
      <p:ext uri="{BB962C8B-B14F-4D97-AF65-F5344CB8AC3E}">
        <p14:creationId xmlns:p14="http://schemas.microsoft.com/office/powerpoint/2010/main" val="31433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9AC858-AC28-4E1B-AC64-477477D9D59E}"/>
              </a:ext>
            </a:extLst>
          </p:cNvPr>
          <p:cNvSpPr>
            <a:spLocks noGrp="1"/>
          </p:cNvSpPr>
          <p:nvPr>
            <p:ph type="title"/>
          </p:nvPr>
        </p:nvSpPr>
        <p:spPr>
          <a:xfrm>
            <a:off x="581283" y="346919"/>
            <a:ext cx="3645660" cy="766313"/>
          </a:xfrm>
        </p:spPr>
        <p:txBody>
          <a:bodyPr>
            <a:normAutofit/>
          </a:bodyPr>
          <a:lstStyle/>
          <a:p>
            <a:r>
              <a:rPr lang="en-US" sz="4000" b="0" dirty="0">
                <a:solidFill>
                  <a:srgbClr val="0C583D"/>
                </a:solidFill>
              </a:rPr>
              <a:t>CDSS STAFF</a:t>
            </a:r>
          </a:p>
        </p:txBody>
      </p:sp>
      <p:sp>
        <p:nvSpPr>
          <p:cNvPr id="22" name="TextBox 21">
            <a:extLst>
              <a:ext uri="{FF2B5EF4-FFF2-40B4-BE49-F238E27FC236}">
                <a16:creationId xmlns:a16="http://schemas.microsoft.com/office/drawing/2014/main" id="{6D8B8FB0-F260-F1B6-B22E-E168B1DBCC1E}"/>
              </a:ext>
            </a:extLst>
          </p:cNvPr>
          <p:cNvSpPr txBox="1"/>
          <p:nvPr/>
        </p:nvSpPr>
        <p:spPr>
          <a:xfrm>
            <a:off x="647976" y="1360008"/>
            <a:ext cx="9013609" cy="4247317"/>
          </a:xfrm>
          <a:prstGeom prst="rect">
            <a:avLst/>
          </a:prstGeom>
          <a:noFill/>
        </p:spPr>
        <p:txBody>
          <a:bodyPr wrap="square">
            <a:spAutoFit/>
          </a:bodyPr>
          <a:lstStyle/>
          <a:p>
            <a:pPr algn="l"/>
            <a:endParaRPr lang="en-CA" sz="1800" b="0" i="0" u="none" strike="noStrike" baseline="0" dirty="0">
              <a:solidFill>
                <a:srgbClr val="333333"/>
              </a:solidFill>
              <a:latin typeface="Gotham-Book" panose="02000504050000020004" pitchFamily="2" charset="0"/>
            </a:endParaRPr>
          </a:p>
          <a:p>
            <a:pPr algn="l"/>
            <a:endParaRPr lang="en-CA" sz="1800" b="0" i="0" u="none" strike="noStrike" baseline="0" dirty="0">
              <a:solidFill>
                <a:srgbClr val="333333"/>
              </a:solidFill>
              <a:latin typeface="Gotham-Book" panose="02000504050000020004" pitchFamily="2" charset="0"/>
            </a:endParaRPr>
          </a:p>
          <a:p>
            <a:pPr algn="l"/>
            <a:r>
              <a:rPr lang="en-CA" sz="1800" b="0" i="0" u="none" strike="noStrike" baseline="0" dirty="0">
                <a:solidFill>
                  <a:srgbClr val="333333"/>
                </a:solidFill>
              </a:rPr>
              <a:t>Registrar - </a:t>
            </a:r>
            <a:r>
              <a:rPr lang="en-CA" dirty="0">
                <a:solidFill>
                  <a:srgbClr val="333333"/>
                </a:solidFill>
              </a:rPr>
              <a:t>TBD</a:t>
            </a:r>
            <a:endParaRPr lang="en-CA" sz="1800" b="0" i="0" u="none" strike="noStrike" baseline="0" dirty="0">
              <a:solidFill>
                <a:srgbClr val="333333"/>
              </a:solidFill>
            </a:endParaRPr>
          </a:p>
          <a:p>
            <a:pPr algn="l"/>
            <a:endParaRPr lang="en-CA" sz="1800" b="0" i="0" u="none" strike="noStrike" baseline="0" dirty="0">
              <a:solidFill>
                <a:srgbClr val="333333"/>
              </a:solidFill>
            </a:endParaRPr>
          </a:p>
          <a:p>
            <a:pPr algn="l"/>
            <a:r>
              <a:rPr lang="en-CA" sz="1800" b="0" i="0" u="none" strike="noStrike" baseline="0" dirty="0">
                <a:solidFill>
                  <a:srgbClr val="333333"/>
                </a:solidFill>
              </a:rPr>
              <a:t>Jaime Korczak</a:t>
            </a:r>
          </a:p>
          <a:p>
            <a:pPr algn="l"/>
            <a:r>
              <a:rPr lang="en-CA" sz="1800" b="0" i="0" u="none" strike="noStrike" baseline="0" dirty="0">
                <a:solidFill>
                  <a:srgbClr val="333333"/>
                </a:solidFill>
              </a:rPr>
              <a:t>Executive Director</a:t>
            </a:r>
          </a:p>
          <a:p>
            <a:pPr algn="l"/>
            <a:endParaRPr lang="en-CA" sz="1800" b="0" i="0" u="none" strike="noStrike" baseline="0" dirty="0">
              <a:solidFill>
                <a:srgbClr val="333333"/>
              </a:solidFill>
            </a:endParaRPr>
          </a:p>
          <a:p>
            <a:pPr algn="l"/>
            <a:r>
              <a:rPr lang="en-CA" sz="1800" b="0" i="0" u="none" strike="noStrike" baseline="0" dirty="0">
                <a:solidFill>
                  <a:srgbClr val="333333"/>
                </a:solidFill>
              </a:rPr>
              <a:t>Jessica Gunn</a:t>
            </a:r>
          </a:p>
          <a:p>
            <a:pPr algn="l"/>
            <a:r>
              <a:rPr lang="en-CA" sz="1800" b="0" i="0" u="none" strike="noStrike" baseline="0" dirty="0">
                <a:solidFill>
                  <a:srgbClr val="333333"/>
                </a:solidFill>
              </a:rPr>
              <a:t>Coordinator Licensing </a:t>
            </a:r>
            <a:r>
              <a:rPr lang="de-DE" sz="1800" b="0" i="0" u="none" strike="noStrike" baseline="0" dirty="0">
                <a:solidFill>
                  <a:srgbClr val="333333"/>
                </a:solidFill>
              </a:rPr>
              <a:t>&amp; Renewals</a:t>
            </a:r>
          </a:p>
          <a:p>
            <a:pPr algn="l"/>
            <a:endParaRPr lang="en-CA" sz="1800" b="0" i="0" u="none" strike="noStrike" baseline="0" dirty="0">
              <a:solidFill>
                <a:srgbClr val="333333"/>
              </a:solidFill>
            </a:endParaRPr>
          </a:p>
          <a:p>
            <a:pPr algn="l"/>
            <a:r>
              <a:rPr lang="en-CA" sz="1800" b="0" i="0" u="none" strike="noStrike" baseline="0" dirty="0">
                <a:solidFill>
                  <a:srgbClr val="333333"/>
                </a:solidFill>
              </a:rPr>
              <a:t>Meagan Fraser</a:t>
            </a:r>
          </a:p>
          <a:p>
            <a:pPr algn="l"/>
            <a:r>
              <a:rPr lang="en-CA" sz="1800" b="0" i="0" u="none" strike="noStrike" baseline="0" dirty="0">
                <a:solidFill>
                  <a:srgbClr val="333333"/>
                </a:solidFill>
              </a:rPr>
              <a:t>Communications and Marketing Specialist</a:t>
            </a:r>
          </a:p>
          <a:p>
            <a:pPr algn="l"/>
            <a:endParaRPr lang="en-CA" sz="1800" b="0" i="0" u="none" strike="noStrike" baseline="0" dirty="0">
              <a:solidFill>
                <a:srgbClr val="333333"/>
              </a:solidFill>
            </a:endParaRPr>
          </a:p>
          <a:p>
            <a:pPr algn="l"/>
            <a:r>
              <a:rPr lang="en-CA" sz="1800" b="0" i="0" u="none" strike="noStrike" baseline="0" dirty="0">
                <a:solidFill>
                  <a:srgbClr val="333333"/>
                </a:solidFill>
              </a:rPr>
              <a:t>Lisa Cassidy</a:t>
            </a:r>
          </a:p>
          <a:p>
            <a:pPr algn="l"/>
            <a:r>
              <a:rPr lang="en-CA" sz="1800" b="0" i="0" u="none" strike="noStrike" baseline="0" dirty="0">
                <a:solidFill>
                  <a:srgbClr val="333333"/>
                </a:solidFill>
              </a:rPr>
              <a:t>Coordinator of Professional Standards and Complaint Process </a:t>
            </a:r>
            <a:endParaRPr lang="en-CA" sz="1600" dirty="0"/>
          </a:p>
        </p:txBody>
      </p:sp>
      <p:sp>
        <p:nvSpPr>
          <p:cNvPr id="19" name="Rectangle: Rounded Corners 18">
            <a:extLst>
              <a:ext uri="{FF2B5EF4-FFF2-40B4-BE49-F238E27FC236}">
                <a16:creationId xmlns:a16="http://schemas.microsoft.com/office/drawing/2014/main" id="{72D4F013-BA6F-7022-6591-18E7F466A166}"/>
              </a:ext>
            </a:extLst>
          </p:cNvPr>
          <p:cNvSpPr/>
          <p:nvPr/>
        </p:nvSpPr>
        <p:spPr>
          <a:xfrm>
            <a:off x="662259" y="1378998"/>
            <a:ext cx="5139934" cy="3765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latin typeface="+mj-lt"/>
              </a:rPr>
              <a:t>MANAGEMENT &amp; STAFF</a:t>
            </a:r>
          </a:p>
        </p:txBody>
      </p:sp>
    </p:spTree>
    <p:extLst>
      <p:ext uri="{BB962C8B-B14F-4D97-AF65-F5344CB8AC3E}">
        <p14:creationId xmlns:p14="http://schemas.microsoft.com/office/powerpoint/2010/main" val="107590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DA028DA-F5A4-4B26-A8A1-3D11D4368274}"/>
              </a:ext>
            </a:extLst>
          </p:cNvPr>
          <p:cNvSpPr/>
          <p:nvPr/>
        </p:nvSpPr>
        <p:spPr>
          <a:xfrm>
            <a:off x="662260" y="1016809"/>
            <a:ext cx="5139933" cy="3765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latin typeface="+mj-lt"/>
              </a:rPr>
              <a:t>ELECTED COUNCIL MEMBERS</a:t>
            </a:r>
          </a:p>
        </p:txBody>
      </p:sp>
      <p:sp>
        <p:nvSpPr>
          <p:cNvPr id="3" name="TextBox 2">
            <a:extLst>
              <a:ext uri="{FF2B5EF4-FFF2-40B4-BE49-F238E27FC236}">
                <a16:creationId xmlns:a16="http://schemas.microsoft.com/office/drawing/2014/main" id="{53CDD5BB-A488-A019-EC25-5559502D9068}"/>
              </a:ext>
            </a:extLst>
          </p:cNvPr>
          <p:cNvSpPr txBox="1"/>
          <p:nvPr/>
        </p:nvSpPr>
        <p:spPr>
          <a:xfrm>
            <a:off x="662260" y="1637899"/>
            <a:ext cx="6093994" cy="3908762"/>
          </a:xfrm>
          <a:prstGeom prst="rect">
            <a:avLst/>
          </a:prstGeom>
          <a:noFill/>
        </p:spPr>
        <p:txBody>
          <a:bodyPr wrap="square">
            <a:spAutoFit/>
          </a:bodyPr>
          <a:lstStyle/>
          <a:p>
            <a:pPr algn="l">
              <a:spcAft>
                <a:spcPts val="600"/>
              </a:spcAft>
            </a:pPr>
            <a:r>
              <a:rPr lang="en-CA" b="0" i="0" u="none" strike="noStrike" baseline="0" dirty="0">
                <a:solidFill>
                  <a:srgbClr val="333333"/>
                </a:solidFill>
              </a:rPr>
              <a:t>Dr. Aaron Bazylak, Saskatoon, President</a:t>
            </a:r>
          </a:p>
          <a:p>
            <a:pPr algn="l">
              <a:spcAft>
                <a:spcPts val="600"/>
              </a:spcAft>
            </a:pPr>
            <a:r>
              <a:rPr lang="nl-NL" b="0" i="0" u="none" strike="noStrike" baseline="0" dirty="0">
                <a:solidFill>
                  <a:srgbClr val="333333"/>
                </a:solidFill>
              </a:rPr>
              <a:t>Dr. Derek Thiessen, Swift Current, </a:t>
            </a:r>
            <a:r>
              <a:rPr lang="en-CA" b="0" i="0" u="none" strike="noStrike" baseline="0" dirty="0">
                <a:solidFill>
                  <a:srgbClr val="333333"/>
                </a:solidFill>
              </a:rPr>
              <a:t>President-Elect</a:t>
            </a:r>
          </a:p>
          <a:p>
            <a:pPr algn="l">
              <a:spcAft>
                <a:spcPts val="600"/>
              </a:spcAft>
            </a:pPr>
            <a:r>
              <a:rPr lang="en-CA" b="0" i="0" u="none" strike="noStrike" baseline="0" dirty="0">
                <a:solidFill>
                  <a:srgbClr val="333333"/>
                </a:solidFill>
              </a:rPr>
              <a:t>Dr. Michael Fowler, Regina, Vice-President</a:t>
            </a:r>
          </a:p>
          <a:p>
            <a:pPr algn="l">
              <a:spcAft>
                <a:spcPts val="600"/>
              </a:spcAft>
            </a:pPr>
            <a:r>
              <a:rPr lang="en-CA" b="0" i="0" u="none" strike="noStrike" baseline="0" dirty="0">
                <a:solidFill>
                  <a:srgbClr val="333333"/>
                </a:solidFill>
              </a:rPr>
              <a:t>Dr. Raj Bhargava, Saskatoon</a:t>
            </a:r>
          </a:p>
          <a:p>
            <a:pPr algn="l">
              <a:spcAft>
                <a:spcPts val="600"/>
              </a:spcAft>
            </a:pPr>
            <a:r>
              <a:rPr lang="en-CA" b="0" i="0" u="none" strike="noStrike" baseline="0" dirty="0">
                <a:solidFill>
                  <a:srgbClr val="333333"/>
                </a:solidFill>
              </a:rPr>
              <a:t>Dr. Bil Hussain, Unity</a:t>
            </a:r>
          </a:p>
          <a:p>
            <a:pPr algn="l">
              <a:spcAft>
                <a:spcPts val="600"/>
              </a:spcAft>
            </a:pPr>
            <a:r>
              <a:rPr lang="en-CA" b="0" i="0" u="none" strike="noStrike" baseline="0" dirty="0">
                <a:solidFill>
                  <a:srgbClr val="333333"/>
                </a:solidFill>
              </a:rPr>
              <a:t>Dr. Michael Koskie, Yorkton</a:t>
            </a:r>
          </a:p>
          <a:p>
            <a:pPr algn="l">
              <a:spcAft>
                <a:spcPts val="600"/>
              </a:spcAft>
            </a:pPr>
            <a:r>
              <a:rPr lang="en-CA" b="0" i="0" u="none" strike="noStrike" baseline="0" dirty="0">
                <a:solidFill>
                  <a:srgbClr val="333333"/>
                </a:solidFill>
              </a:rPr>
              <a:t>Dr. Drew Krainyk, Regina</a:t>
            </a:r>
          </a:p>
          <a:p>
            <a:pPr algn="l">
              <a:spcAft>
                <a:spcPts val="600"/>
              </a:spcAft>
            </a:pPr>
            <a:r>
              <a:rPr lang="en-CA" b="0" i="0" u="none" strike="noStrike" baseline="0" dirty="0">
                <a:solidFill>
                  <a:srgbClr val="333333"/>
                </a:solidFill>
              </a:rPr>
              <a:t>Dr. Jay Lalli, Saskatoon</a:t>
            </a:r>
          </a:p>
          <a:p>
            <a:pPr algn="l">
              <a:spcAft>
                <a:spcPts val="600"/>
              </a:spcAft>
            </a:pPr>
            <a:r>
              <a:rPr lang="en-CA" b="0" i="0" u="none" strike="noStrike" baseline="0" dirty="0">
                <a:solidFill>
                  <a:srgbClr val="333333"/>
                </a:solidFill>
              </a:rPr>
              <a:t>Dr. Erika Ridgway, Saskatoon</a:t>
            </a:r>
          </a:p>
          <a:p>
            <a:pPr algn="l">
              <a:spcAft>
                <a:spcPts val="600"/>
              </a:spcAft>
            </a:pPr>
            <a:r>
              <a:rPr lang="en-CA" b="0" i="0" u="none" strike="noStrike" baseline="0" dirty="0">
                <a:solidFill>
                  <a:srgbClr val="333333"/>
                </a:solidFill>
              </a:rPr>
              <a:t>Dr. Kevin Saganski, Saskatoon</a:t>
            </a:r>
          </a:p>
          <a:p>
            <a:pPr algn="l">
              <a:spcAft>
                <a:spcPts val="600"/>
              </a:spcAft>
            </a:pPr>
            <a:r>
              <a:rPr lang="en-CA" b="0" i="0" u="none" strike="noStrike" baseline="0" dirty="0">
                <a:solidFill>
                  <a:srgbClr val="333333"/>
                </a:solidFill>
              </a:rPr>
              <a:t>Dr. Wes Thomson, Assiniboia</a:t>
            </a:r>
          </a:p>
        </p:txBody>
      </p:sp>
    </p:spTree>
    <p:extLst>
      <p:ext uri="{BB962C8B-B14F-4D97-AF65-F5344CB8AC3E}">
        <p14:creationId xmlns:p14="http://schemas.microsoft.com/office/powerpoint/2010/main" val="1874517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D8B8FB0-F260-F1B6-B22E-E168B1DBCC1E}"/>
              </a:ext>
            </a:extLst>
          </p:cNvPr>
          <p:cNvSpPr txBox="1"/>
          <p:nvPr/>
        </p:nvSpPr>
        <p:spPr>
          <a:xfrm>
            <a:off x="662260" y="3659626"/>
            <a:ext cx="8800715" cy="1785104"/>
          </a:xfrm>
          <a:prstGeom prst="rect">
            <a:avLst/>
          </a:prstGeom>
          <a:noFill/>
        </p:spPr>
        <p:txBody>
          <a:bodyPr wrap="square">
            <a:spAutoFit/>
          </a:bodyPr>
          <a:lstStyle/>
          <a:p>
            <a:pPr algn="l">
              <a:spcAft>
                <a:spcPts val="600"/>
              </a:spcAft>
            </a:pPr>
            <a:r>
              <a:rPr lang="en-US" sz="1800" b="0" i="0" u="none" strike="noStrike" baseline="0" dirty="0">
                <a:solidFill>
                  <a:srgbClr val="333333"/>
                </a:solidFill>
              </a:rPr>
              <a:t>Dr. Brian Baker—Board of Directors, </a:t>
            </a:r>
            <a:r>
              <a:rPr lang="en-CA" sz="1800" b="0" i="0" u="none" strike="noStrike" baseline="0" dirty="0">
                <a:solidFill>
                  <a:srgbClr val="333333"/>
                </a:solidFill>
              </a:rPr>
              <a:t>Canadian Dental Association</a:t>
            </a:r>
          </a:p>
          <a:p>
            <a:pPr algn="l">
              <a:spcAft>
                <a:spcPts val="600"/>
              </a:spcAft>
            </a:pPr>
            <a:r>
              <a:rPr lang="en-US" sz="1800" b="0" i="0" u="none" strike="noStrike" baseline="0" dirty="0">
                <a:solidFill>
                  <a:srgbClr val="333333"/>
                </a:solidFill>
              </a:rPr>
              <a:t>Dr. Walter Siqueira—Dean, College of </a:t>
            </a:r>
            <a:r>
              <a:rPr lang="en-CA" sz="1800" b="0" i="0" u="none" strike="noStrike" baseline="0" dirty="0">
                <a:solidFill>
                  <a:srgbClr val="333333"/>
                </a:solidFill>
              </a:rPr>
              <a:t>Dentistry, University of Saskatchewan</a:t>
            </a:r>
          </a:p>
          <a:p>
            <a:pPr algn="l">
              <a:spcAft>
                <a:spcPts val="600"/>
              </a:spcAft>
            </a:pPr>
            <a:r>
              <a:rPr lang="en-US" sz="1800" b="0" i="0" u="none" strike="noStrike" baseline="0" dirty="0">
                <a:solidFill>
                  <a:srgbClr val="333333"/>
                </a:solidFill>
              </a:rPr>
              <a:t>Dr. </a:t>
            </a:r>
            <a:r>
              <a:rPr lang="en-US" sz="1800" b="0" i="0" u="none" strike="noStrike" baseline="0" dirty="0" err="1">
                <a:solidFill>
                  <a:srgbClr val="333333"/>
                </a:solidFill>
              </a:rPr>
              <a:t>Stéfan</a:t>
            </a:r>
            <a:r>
              <a:rPr lang="en-US" sz="1800" b="0" i="0" u="none" strike="noStrike" baseline="0" dirty="0">
                <a:solidFill>
                  <a:srgbClr val="333333"/>
                </a:solidFill>
              </a:rPr>
              <a:t> </a:t>
            </a:r>
            <a:r>
              <a:rPr lang="en-US" sz="1800" b="0" i="0" u="none" strike="noStrike" baseline="0" dirty="0" err="1">
                <a:solidFill>
                  <a:srgbClr val="333333"/>
                </a:solidFill>
              </a:rPr>
              <a:t>Piché</a:t>
            </a:r>
            <a:r>
              <a:rPr lang="en-US" sz="1800" b="0" i="0" u="none" strike="noStrike" baseline="0" dirty="0">
                <a:solidFill>
                  <a:srgbClr val="333333"/>
                </a:solidFill>
              </a:rPr>
              <a:t>—Board of Directors, </a:t>
            </a:r>
            <a:r>
              <a:rPr lang="en-CA" sz="1800" b="0" i="0" u="none" strike="noStrike" baseline="0" dirty="0">
                <a:solidFill>
                  <a:srgbClr val="333333"/>
                </a:solidFill>
              </a:rPr>
              <a:t>National Dental Examining Board</a:t>
            </a:r>
          </a:p>
          <a:p>
            <a:pPr algn="l">
              <a:spcAft>
                <a:spcPts val="600"/>
              </a:spcAft>
            </a:pPr>
            <a:r>
              <a:rPr lang="en-CA" sz="1800" b="0" i="0" u="none" strike="noStrike" baseline="0" dirty="0">
                <a:solidFill>
                  <a:srgbClr val="333333"/>
                </a:solidFill>
              </a:rPr>
              <a:t>Dr. Bernie White—Senate, University of Saskatchewan</a:t>
            </a:r>
          </a:p>
          <a:p>
            <a:pPr algn="l">
              <a:spcAft>
                <a:spcPts val="600"/>
              </a:spcAft>
            </a:pPr>
            <a:r>
              <a:rPr lang="en-CA" sz="1800" b="0" i="0" u="none" strike="noStrike" baseline="0" dirty="0">
                <a:solidFill>
                  <a:srgbClr val="333333"/>
                </a:solidFill>
              </a:rPr>
              <a:t>Gord Gillespie—ICD.D, CDSS Council Chair</a:t>
            </a:r>
          </a:p>
        </p:txBody>
      </p:sp>
      <p:sp>
        <p:nvSpPr>
          <p:cNvPr id="18" name="Rectangle: Rounded Corners 17">
            <a:extLst>
              <a:ext uri="{FF2B5EF4-FFF2-40B4-BE49-F238E27FC236}">
                <a16:creationId xmlns:a16="http://schemas.microsoft.com/office/drawing/2014/main" id="{850A9FC2-D8DC-6F0B-7C5D-F334245A3D24}"/>
              </a:ext>
            </a:extLst>
          </p:cNvPr>
          <p:cNvSpPr/>
          <p:nvPr/>
        </p:nvSpPr>
        <p:spPr>
          <a:xfrm>
            <a:off x="662260" y="3077812"/>
            <a:ext cx="5139934" cy="3765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latin typeface="+mj-lt"/>
              </a:rPr>
              <a:t>OTHER REPRESENTATIVES</a:t>
            </a:r>
          </a:p>
        </p:txBody>
      </p:sp>
      <p:sp>
        <p:nvSpPr>
          <p:cNvPr id="7" name="TextBox 6">
            <a:extLst>
              <a:ext uri="{FF2B5EF4-FFF2-40B4-BE49-F238E27FC236}">
                <a16:creationId xmlns:a16="http://schemas.microsoft.com/office/drawing/2014/main" id="{5F8BD853-9F2A-EC4A-1639-FB25F3C4906C}"/>
              </a:ext>
            </a:extLst>
          </p:cNvPr>
          <p:cNvSpPr txBox="1"/>
          <p:nvPr/>
        </p:nvSpPr>
        <p:spPr>
          <a:xfrm>
            <a:off x="662264" y="1625978"/>
            <a:ext cx="6093994" cy="1077218"/>
          </a:xfrm>
          <a:prstGeom prst="rect">
            <a:avLst/>
          </a:prstGeom>
          <a:noFill/>
        </p:spPr>
        <p:txBody>
          <a:bodyPr wrap="square">
            <a:spAutoFit/>
          </a:bodyPr>
          <a:lstStyle/>
          <a:p>
            <a:pPr algn="l">
              <a:spcAft>
                <a:spcPts val="600"/>
              </a:spcAft>
            </a:pPr>
            <a:r>
              <a:rPr lang="en-CA" sz="1800" b="0" i="0" u="none" strike="noStrike" baseline="0" dirty="0">
                <a:solidFill>
                  <a:srgbClr val="333333"/>
                </a:solidFill>
              </a:rPr>
              <a:t>Silvia Martini, Saskatoon</a:t>
            </a:r>
          </a:p>
          <a:p>
            <a:pPr algn="l">
              <a:spcAft>
                <a:spcPts val="600"/>
              </a:spcAft>
            </a:pPr>
            <a:r>
              <a:rPr lang="en-CA" sz="1800" b="0" i="0" u="none" strike="noStrike" baseline="0" dirty="0">
                <a:solidFill>
                  <a:srgbClr val="333333"/>
                </a:solidFill>
              </a:rPr>
              <a:t>Don Robinson, Swift Current</a:t>
            </a:r>
          </a:p>
          <a:p>
            <a:pPr algn="l">
              <a:spcAft>
                <a:spcPts val="600"/>
              </a:spcAft>
            </a:pPr>
            <a:r>
              <a:rPr lang="en-CA" sz="1800" b="0" i="0" u="none" strike="noStrike" baseline="0" dirty="0">
                <a:solidFill>
                  <a:srgbClr val="333333"/>
                </a:solidFill>
              </a:rPr>
              <a:t>Gord Wyatt, Indian Head</a:t>
            </a:r>
          </a:p>
        </p:txBody>
      </p:sp>
      <p:sp>
        <p:nvSpPr>
          <p:cNvPr id="4" name="Rectangle: Rounded Corners 3">
            <a:extLst>
              <a:ext uri="{FF2B5EF4-FFF2-40B4-BE49-F238E27FC236}">
                <a16:creationId xmlns:a16="http://schemas.microsoft.com/office/drawing/2014/main" id="{B158F101-F027-92FE-547A-25DC7C056290}"/>
              </a:ext>
            </a:extLst>
          </p:cNvPr>
          <p:cNvSpPr/>
          <p:nvPr/>
        </p:nvSpPr>
        <p:spPr>
          <a:xfrm>
            <a:off x="662260" y="1016809"/>
            <a:ext cx="5139933" cy="3765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latin typeface="+mj-lt"/>
              </a:rPr>
              <a:t>SASKATCHEWAN PUBLIC REPRESENTATIVES</a:t>
            </a:r>
          </a:p>
        </p:txBody>
      </p:sp>
    </p:spTree>
    <p:extLst>
      <p:ext uri="{BB962C8B-B14F-4D97-AF65-F5344CB8AC3E}">
        <p14:creationId xmlns:p14="http://schemas.microsoft.com/office/powerpoint/2010/main" val="141882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97DE1C-8E45-484D-91E4-83CFCBA9D116}"/>
              </a:ext>
            </a:extLst>
          </p:cNvPr>
          <p:cNvSpPr>
            <a:spLocks noGrp="1"/>
          </p:cNvSpPr>
          <p:nvPr>
            <p:ph type="ctrTitle"/>
          </p:nvPr>
        </p:nvSpPr>
        <p:spPr>
          <a:xfrm>
            <a:off x="1524000" y="536895"/>
            <a:ext cx="9144000" cy="2973068"/>
          </a:xfrm>
        </p:spPr>
        <p:txBody>
          <a:bodyPr>
            <a:normAutofit/>
          </a:bodyPr>
          <a:lstStyle/>
          <a:p>
            <a:r>
              <a:rPr lang="en-CA" b="0" dirty="0">
                <a:latin typeface="Gotham-Book" panose="02000504050000020004" pitchFamily="2" charset="0"/>
              </a:rPr>
              <a:t>LICENSURE </a:t>
            </a:r>
            <a:br>
              <a:rPr lang="en-CA" b="0" dirty="0">
                <a:latin typeface="Gotham-Book" panose="02000504050000020004" pitchFamily="2" charset="0"/>
              </a:rPr>
            </a:br>
            <a:r>
              <a:rPr lang="en-CA" b="0" dirty="0">
                <a:latin typeface="Gotham-Book" panose="02000504050000020004" pitchFamily="2" charset="0"/>
              </a:rPr>
              <a:t>STATISTICS</a:t>
            </a:r>
            <a:endParaRPr lang="en-US" b="0" dirty="0">
              <a:latin typeface="Gotham-Book" panose="02000504050000020004" pitchFamily="2" charset="0"/>
            </a:endParaRPr>
          </a:p>
        </p:txBody>
      </p:sp>
    </p:spTree>
    <p:extLst>
      <p:ext uri="{BB962C8B-B14F-4D97-AF65-F5344CB8AC3E}">
        <p14:creationId xmlns:p14="http://schemas.microsoft.com/office/powerpoint/2010/main" val="2731619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1C62-1279-4FC2-AF80-1128DDE066CE}"/>
              </a:ext>
            </a:extLst>
          </p:cNvPr>
          <p:cNvSpPr>
            <a:spLocks noGrp="1"/>
          </p:cNvSpPr>
          <p:nvPr>
            <p:ph type="title"/>
          </p:nvPr>
        </p:nvSpPr>
        <p:spPr/>
        <p:txBody>
          <a:bodyPr>
            <a:normAutofit/>
          </a:bodyPr>
          <a:lstStyle/>
          <a:p>
            <a:r>
              <a:rPr lang="en-US" sz="4000" b="0" dirty="0"/>
              <a:t>LICENSING NUMBERS</a:t>
            </a:r>
            <a:br>
              <a:rPr lang="en-US" sz="4000" b="0" dirty="0"/>
            </a:br>
            <a:r>
              <a:rPr lang="en-US" sz="4000" b="0" dirty="0"/>
              <a:t>BY YEAR</a:t>
            </a:r>
          </a:p>
        </p:txBody>
      </p:sp>
      <p:graphicFrame>
        <p:nvGraphicFramePr>
          <p:cNvPr id="11" name="Chart 10">
            <a:extLst>
              <a:ext uri="{FF2B5EF4-FFF2-40B4-BE49-F238E27FC236}">
                <a16:creationId xmlns:a16="http://schemas.microsoft.com/office/drawing/2014/main" id="{E1EAF67A-6550-28FD-EA74-54BB3BDD8025}"/>
              </a:ext>
            </a:extLst>
          </p:cNvPr>
          <p:cNvGraphicFramePr/>
          <p:nvPr>
            <p:extLst>
              <p:ext uri="{D42A27DB-BD31-4B8C-83A1-F6EECF244321}">
                <p14:modId xmlns:p14="http://schemas.microsoft.com/office/powerpoint/2010/main" val="1506735631"/>
              </p:ext>
            </p:extLst>
          </p:nvPr>
        </p:nvGraphicFramePr>
        <p:xfrm>
          <a:off x="906356" y="1751070"/>
          <a:ext cx="7271488" cy="48197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6558645"/>
      </p:ext>
    </p:extLst>
  </p:cSld>
  <p:clrMapOvr>
    <a:masterClrMapping/>
  </p:clrMapOvr>
</p:sld>
</file>

<file path=ppt/theme/theme1.xml><?xml version="1.0" encoding="utf-8"?>
<a:theme xmlns:a="http://schemas.openxmlformats.org/drawingml/2006/main" name="Office Theme">
  <a:themeElements>
    <a:clrScheme name="CDSS">
      <a:dk1>
        <a:sysClr val="windowText" lastClr="000000"/>
      </a:dk1>
      <a:lt1>
        <a:sysClr val="window" lastClr="FFFFFF"/>
      </a:lt1>
      <a:dk2>
        <a:srgbClr val="44546A"/>
      </a:dk2>
      <a:lt2>
        <a:srgbClr val="E7E6E6"/>
      </a:lt2>
      <a:accent1>
        <a:srgbClr val="02583D"/>
      </a:accent1>
      <a:accent2>
        <a:srgbClr val="A7986D"/>
      </a:accent2>
      <a:accent3>
        <a:srgbClr val="92D050"/>
      </a:accent3>
      <a:accent4>
        <a:srgbClr val="939598"/>
      </a:accent4>
      <a:accent5>
        <a:srgbClr val="D1D3D4"/>
      </a:accent5>
      <a:accent6>
        <a:srgbClr val="CDC4AA"/>
      </a:accent6>
      <a:hlink>
        <a:srgbClr val="00422A"/>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6">
      <a:dk1>
        <a:sysClr val="windowText" lastClr="000000"/>
      </a:dk1>
      <a:lt1>
        <a:sysClr val="window" lastClr="FFFFFF"/>
      </a:lt1>
      <a:dk2>
        <a:srgbClr val="44546A"/>
      </a:dk2>
      <a:lt2>
        <a:srgbClr val="E7E6E6"/>
      </a:lt2>
      <a:accent1>
        <a:srgbClr val="02583D"/>
      </a:accent1>
      <a:accent2>
        <a:srgbClr val="A7986D"/>
      </a:accent2>
      <a:accent3>
        <a:srgbClr val="B1D4A4"/>
      </a:accent3>
      <a:accent4>
        <a:srgbClr val="939598"/>
      </a:accent4>
      <a:accent5>
        <a:srgbClr val="D1D3D4"/>
      </a:accent5>
      <a:accent6>
        <a:srgbClr val="CDC4AA"/>
      </a:accent6>
      <a:hlink>
        <a:srgbClr val="00422A"/>
      </a:hlink>
      <a:folHlink>
        <a:srgbClr val="FFC000"/>
      </a:folHlink>
    </a:clrScheme>
    <a:fontScheme name="Custom 1">
      <a:majorFont>
        <a:latin typeface="Gotham-Book"/>
        <a:ea typeface=""/>
        <a:cs typeface=""/>
      </a:majorFont>
      <a:minorFont>
        <a:latin typeface="Gotha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Custom 1">
      <a:dk1>
        <a:sysClr val="windowText" lastClr="000000"/>
      </a:dk1>
      <a:lt1>
        <a:sysClr val="window" lastClr="FFFFFF"/>
      </a:lt1>
      <a:dk2>
        <a:srgbClr val="0C583D"/>
      </a:dk2>
      <a:lt2>
        <a:srgbClr val="A99A6E"/>
      </a:lt2>
      <a:accent1>
        <a:srgbClr val="E6E7E8"/>
      </a:accent1>
      <a:accent2>
        <a:srgbClr val="58595B"/>
      </a:accent2>
      <a:accent3>
        <a:srgbClr val="A5A5A5"/>
      </a:accent3>
      <a:accent4>
        <a:srgbClr val="58595B"/>
      </a:accent4>
      <a:accent5>
        <a:srgbClr val="0C583D"/>
      </a:accent5>
      <a:accent6>
        <a:srgbClr val="A99A6E"/>
      </a:accent6>
      <a:hlink>
        <a:srgbClr val="E6E7E8"/>
      </a:hlink>
      <a:folHlink>
        <a:srgbClr val="5859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DC29FA64DD36408CF5DC234B2FA019" ma:contentTypeVersion="11" ma:contentTypeDescription="Create a new document." ma:contentTypeScope="" ma:versionID="3c3dbc5cecf27c08f841e455248465c8">
  <xsd:schema xmlns:xsd="http://www.w3.org/2001/XMLSchema" xmlns:xs="http://www.w3.org/2001/XMLSchema" xmlns:p="http://schemas.microsoft.com/office/2006/metadata/properties" xmlns:ns2="6254fe73-3394-4fac-911c-173404349286" xmlns:ns3="add541a6-8c83-469e-a3e8-c9e301aa60a1" targetNamespace="http://schemas.microsoft.com/office/2006/metadata/properties" ma:root="true" ma:fieldsID="2d7faf15b887f9c8cb2bfdd82122ad63" ns2:_="" ns3:_="">
    <xsd:import namespace="6254fe73-3394-4fac-911c-173404349286"/>
    <xsd:import namespace="add541a6-8c83-469e-a3e8-c9e301aa60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54fe73-3394-4fac-911c-1734043492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5d1157b-d09c-4f73-897c-58371665fbd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d541a6-8c83-469e-a3e8-c9e301aa60a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d27ea64-6488-4376-a236-a7f7dcf0e855}" ma:internalName="TaxCatchAll" ma:showField="CatchAllData" ma:web="add541a6-8c83-469e-a3e8-c9e301aa60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dd541a6-8c83-469e-a3e8-c9e301aa60a1" xsi:nil="true"/>
    <lcf76f155ced4ddcb4097134ff3c332f xmlns="6254fe73-3394-4fac-911c-17340434928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4CB614D-CBDD-4E4E-B1A9-1C4509ABB0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54fe73-3394-4fac-911c-173404349286"/>
    <ds:schemaRef ds:uri="add541a6-8c83-469e-a3e8-c9e301aa60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6CED63-B300-4126-AB20-582A70BF90E2}">
  <ds:schemaRefs>
    <ds:schemaRef ds:uri="http://schemas.microsoft.com/sharepoint/v3/contenttype/forms"/>
  </ds:schemaRefs>
</ds:datastoreItem>
</file>

<file path=customXml/itemProps3.xml><?xml version="1.0" encoding="utf-8"?>
<ds:datastoreItem xmlns:ds="http://schemas.openxmlformats.org/officeDocument/2006/customXml" ds:itemID="{1F9BCE11-B8B8-403B-93A9-758C04B16345}">
  <ds:schemaRefs>
    <ds:schemaRef ds:uri="http://schemas.microsoft.com/office/2006/metadata/properties"/>
    <ds:schemaRef ds:uri="http://schemas.microsoft.com/office/infopath/2007/PartnerControls"/>
    <ds:schemaRef ds:uri="add541a6-8c83-469e-a3e8-c9e301aa60a1"/>
    <ds:schemaRef ds:uri="6254fe73-3394-4fac-911c-173404349286"/>
  </ds:schemaRefs>
</ds:datastoreItem>
</file>

<file path=docProps/app.xml><?xml version="1.0" encoding="utf-8"?>
<Properties xmlns="http://schemas.openxmlformats.org/officeDocument/2006/extended-properties" xmlns:vt="http://schemas.openxmlformats.org/officeDocument/2006/docPropsVTypes">
  <TotalTime>3907</TotalTime>
  <Words>476</Words>
  <Application>Microsoft Office PowerPoint</Application>
  <PresentationFormat>Widescreen</PresentationFormat>
  <Paragraphs>90</Paragraphs>
  <Slides>17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Gotham</vt:lpstr>
      <vt:lpstr>Gotham-Book</vt:lpstr>
      <vt:lpstr>Office Theme</vt:lpstr>
      <vt:lpstr>Custom Design</vt:lpstr>
      <vt:lpstr>1_Custom Design</vt:lpstr>
      <vt:lpstr>CDSS JUNE COUNCIL MEETING</vt:lpstr>
      <vt:lpstr>ACKNOWLEDGEMENT</vt:lpstr>
      <vt:lpstr>PowerPoint Presentation</vt:lpstr>
      <vt:lpstr>VISION</vt:lpstr>
      <vt:lpstr>CDSS STAFF</vt:lpstr>
      <vt:lpstr>PowerPoint Presentation</vt:lpstr>
      <vt:lpstr>PowerPoint Presentation</vt:lpstr>
      <vt:lpstr>LICENSURE  STATISTICS</vt:lpstr>
      <vt:lpstr>LICENSING NUMBERS BY YEAR</vt:lpstr>
      <vt:lpstr>DENTISTS BY SPECIALTY</vt:lpstr>
      <vt:lpstr>DENTISTS PER TOP 5 CITIES</vt:lpstr>
      <vt:lpstr>RURAL DENTISTS (231)</vt:lpstr>
      <vt:lpstr>CLINICS BY REGION</vt:lpstr>
      <vt:lpstr>PowerPoint Presentation</vt:lpstr>
      <vt:lpstr>STANDARDS </vt:lpstr>
      <vt:lpstr>FEE GUIDE NEGOTIATIONS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McDougall</dc:creator>
  <cp:lastModifiedBy>Meagan Fraser</cp:lastModifiedBy>
  <cp:revision>6</cp:revision>
  <dcterms:created xsi:type="dcterms:W3CDTF">2022-03-16T16:23:16Z</dcterms:created>
  <dcterms:modified xsi:type="dcterms:W3CDTF">2023-05-31T15:35:23Z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0x0101003DDC29FA64DD36408CF5DC234B2FA019</vt:lpwstr>
  </property>
  <property fmtid="{D5CDD505-2E9C-101B-9397-08002B2CF9AE}" pid="3" name="MediaServiceImageTags">
    <vt:lpwstr/>
  </property>
</Properties>
</file>